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wdp" ContentType="image/vnd.ms-photo"/>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840" r:id="rId4"/>
  </p:sldMasterIdLst>
  <p:sldIdLst>
    <p:sldId id="256" r:id="rId5"/>
    <p:sldId id="257" r:id="rId6"/>
    <p:sldId id="258" r:id="rId7"/>
    <p:sldId id="260" r:id="rId8"/>
    <p:sldId id="261" r:id="rId9"/>
    <p:sldId id="262" r:id="rId10"/>
    <p:sldId id="259" r:id="rId11"/>
    <p:sldId id="263" r:id="rId12"/>
    <p:sldId id="264" r:id="rId13"/>
    <p:sldId id="265" r:id="rId14"/>
    <p:sldId id="266" r:id="rId15"/>
    <p:sldId id="267" r:id="rId16"/>
    <p:sldId id="268" r:id="rId17"/>
    <p:sldId id="269" r:id="rId18"/>
    <p:sldId id="270" r:id="rId19"/>
    <p:sldId id="271" r:id="rId20"/>
    <p:sldId id="272" r:id="rId21"/>
    <p:sldId id="274" r:id="rId22"/>
    <p:sldId id="273" r:id="rId2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4B443B8-3FF4-4F75-8D1C-6F5E67A1EF9B}" v="10" dt="2020-12-02T20:01:47.03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35" autoAdjust="0"/>
    <p:restoredTop sz="94660"/>
  </p:normalViewPr>
  <p:slideViewPr>
    <p:cSldViewPr snapToGrid="0">
      <p:cViewPr varScale="1">
        <p:scale>
          <a:sx n="67" d="100"/>
          <a:sy n="67" d="100"/>
        </p:scale>
        <p:origin x="640" y="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heme" Target="theme/theme1.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microsoft.com/office/2015/10/relationships/revisionInfo" Target="revisionInfo.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5F888AF-8373-4A45-8131-EFFC7D850221}" type="doc">
      <dgm:prSet loTypeId="urn:microsoft.com/office/officeart/2005/8/layout/default" loCatId="list" qsTypeId="urn:microsoft.com/office/officeart/2005/8/quickstyle/simple1" qsCatId="simple" csTypeId="urn:microsoft.com/office/officeart/2005/8/colors/colorful1" csCatId="colorful" phldr="1"/>
      <dgm:spPr/>
      <dgm:t>
        <a:bodyPr/>
        <a:lstStyle/>
        <a:p>
          <a:endParaRPr lang="en-US"/>
        </a:p>
      </dgm:t>
    </dgm:pt>
    <dgm:pt modelId="{1EB8ED33-2671-4CDE-8044-60C7DD8FB904}">
      <dgm:prSet/>
      <dgm:spPr/>
      <dgm:t>
        <a:bodyPr/>
        <a:lstStyle/>
        <a:p>
          <a:r>
            <a:rPr lang="nl-NL"/>
            <a:t>Nearpod </a:t>
          </a:r>
          <a:endParaRPr lang="en-US"/>
        </a:p>
      </dgm:t>
    </dgm:pt>
    <dgm:pt modelId="{C02C1958-6E78-4955-8783-2C65D5E40011}" type="parTrans" cxnId="{84A22E3B-1CFE-438E-AD1D-6163D7A06CFE}">
      <dgm:prSet/>
      <dgm:spPr/>
      <dgm:t>
        <a:bodyPr/>
        <a:lstStyle/>
        <a:p>
          <a:endParaRPr lang="en-US"/>
        </a:p>
      </dgm:t>
    </dgm:pt>
    <dgm:pt modelId="{16EC76A7-589E-4EE9-AA97-75A6CF3B6C5D}" type="sibTrans" cxnId="{84A22E3B-1CFE-438E-AD1D-6163D7A06CFE}">
      <dgm:prSet/>
      <dgm:spPr/>
      <dgm:t>
        <a:bodyPr/>
        <a:lstStyle/>
        <a:p>
          <a:endParaRPr lang="en-US"/>
        </a:p>
      </dgm:t>
    </dgm:pt>
    <dgm:pt modelId="{B4BEC42C-32BF-42C6-97BF-4225C5C6A161}">
      <dgm:prSet/>
      <dgm:spPr/>
      <dgm:t>
        <a:bodyPr/>
        <a:lstStyle/>
        <a:p>
          <a:r>
            <a:rPr lang="nl-NL"/>
            <a:t>Kahoot </a:t>
          </a:r>
          <a:endParaRPr lang="en-US"/>
        </a:p>
      </dgm:t>
    </dgm:pt>
    <dgm:pt modelId="{EF211015-AD3A-493C-9759-3D43291B162F}" type="parTrans" cxnId="{F0FAB76C-85D7-479A-B5B1-A8D6F8CC02CC}">
      <dgm:prSet/>
      <dgm:spPr/>
      <dgm:t>
        <a:bodyPr/>
        <a:lstStyle/>
        <a:p>
          <a:endParaRPr lang="en-US"/>
        </a:p>
      </dgm:t>
    </dgm:pt>
    <dgm:pt modelId="{FE27C550-BCFA-4158-BC4B-14D1AC44B851}" type="sibTrans" cxnId="{F0FAB76C-85D7-479A-B5B1-A8D6F8CC02CC}">
      <dgm:prSet/>
      <dgm:spPr/>
      <dgm:t>
        <a:bodyPr/>
        <a:lstStyle/>
        <a:p>
          <a:endParaRPr lang="en-US"/>
        </a:p>
      </dgm:t>
    </dgm:pt>
    <dgm:pt modelId="{A62F54BC-D74D-4E91-8E89-5E02203196A6}">
      <dgm:prSet/>
      <dgm:spPr/>
      <dgm:t>
        <a:bodyPr/>
        <a:lstStyle/>
        <a:p>
          <a:r>
            <a:rPr lang="nl-NL"/>
            <a:t>Klassengesprek </a:t>
          </a:r>
          <a:endParaRPr lang="en-US"/>
        </a:p>
      </dgm:t>
    </dgm:pt>
    <dgm:pt modelId="{AF3E139B-ED92-4ADC-B4D5-DD3DA5A0729A}" type="parTrans" cxnId="{BBEE457F-B079-4DC7-A31C-084198A04F8C}">
      <dgm:prSet/>
      <dgm:spPr/>
      <dgm:t>
        <a:bodyPr/>
        <a:lstStyle/>
        <a:p>
          <a:endParaRPr lang="en-US"/>
        </a:p>
      </dgm:t>
    </dgm:pt>
    <dgm:pt modelId="{925809FC-8055-4F78-9190-7B516B16DA2D}" type="sibTrans" cxnId="{BBEE457F-B079-4DC7-A31C-084198A04F8C}">
      <dgm:prSet/>
      <dgm:spPr/>
      <dgm:t>
        <a:bodyPr/>
        <a:lstStyle/>
        <a:p>
          <a:endParaRPr lang="en-US"/>
        </a:p>
      </dgm:t>
    </dgm:pt>
    <dgm:pt modelId="{5B38DB26-A04B-495A-BDF0-F1FD27E61C5A}">
      <dgm:prSet/>
      <dgm:spPr/>
      <dgm:t>
        <a:bodyPr/>
        <a:lstStyle/>
        <a:p>
          <a:r>
            <a:rPr lang="nl-NL"/>
            <a:t>In duo’s werken </a:t>
          </a:r>
          <a:endParaRPr lang="en-US"/>
        </a:p>
      </dgm:t>
    </dgm:pt>
    <dgm:pt modelId="{37966AF7-9432-4D7A-A05A-2950A757A37F}" type="parTrans" cxnId="{C9B7A7A5-6609-462E-8FD5-A81081CA30F4}">
      <dgm:prSet/>
      <dgm:spPr/>
      <dgm:t>
        <a:bodyPr/>
        <a:lstStyle/>
        <a:p>
          <a:endParaRPr lang="en-US"/>
        </a:p>
      </dgm:t>
    </dgm:pt>
    <dgm:pt modelId="{2F67DE45-1190-4045-AC59-DF9708AF3034}" type="sibTrans" cxnId="{C9B7A7A5-6609-462E-8FD5-A81081CA30F4}">
      <dgm:prSet/>
      <dgm:spPr/>
      <dgm:t>
        <a:bodyPr/>
        <a:lstStyle/>
        <a:p>
          <a:endParaRPr lang="en-US"/>
        </a:p>
      </dgm:t>
    </dgm:pt>
    <dgm:pt modelId="{B92A3725-ABF4-4F88-8B42-87AF1717194F}">
      <dgm:prSet/>
      <dgm:spPr/>
      <dgm:t>
        <a:bodyPr/>
        <a:lstStyle/>
        <a:p>
          <a:r>
            <a:rPr lang="nl-NL"/>
            <a:t>Casus laten bedenken</a:t>
          </a:r>
          <a:endParaRPr lang="en-US"/>
        </a:p>
      </dgm:t>
    </dgm:pt>
    <dgm:pt modelId="{305063C8-9029-468D-8581-131808E7BF54}" type="parTrans" cxnId="{2CF70049-FC75-4D32-A949-8A100C04FE31}">
      <dgm:prSet/>
      <dgm:spPr/>
      <dgm:t>
        <a:bodyPr/>
        <a:lstStyle/>
        <a:p>
          <a:endParaRPr lang="en-US"/>
        </a:p>
      </dgm:t>
    </dgm:pt>
    <dgm:pt modelId="{6B85F9A6-3F1C-4042-8EAC-3874E71D7BC1}" type="sibTrans" cxnId="{2CF70049-FC75-4D32-A949-8A100C04FE31}">
      <dgm:prSet/>
      <dgm:spPr/>
      <dgm:t>
        <a:bodyPr/>
        <a:lstStyle/>
        <a:p>
          <a:endParaRPr lang="en-US"/>
        </a:p>
      </dgm:t>
    </dgm:pt>
    <dgm:pt modelId="{68722A52-DCBF-421B-A698-9CF1990D269A}">
      <dgm:prSet/>
      <dgm:spPr/>
      <dgm:t>
        <a:bodyPr/>
        <a:lstStyle/>
        <a:p>
          <a:r>
            <a:rPr lang="nl-NL" dirty="0"/>
            <a:t>Oplossingen bedenken bij een praktijkvoorbeeld</a:t>
          </a:r>
          <a:endParaRPr lang="en-US" dirty="0"/>
        </a:p>
      </dgm:t>
    </dgm:pt>
    <dgm:pt modelId="{C1EC9F37-8C4E-42F6-A3F4-9FFFD09ADEE0}" type="parTrans" cxnId="{836EA6B8-6076-49E4-86C6-545121632F81}">
      <dgm:prSet/>
      <dgm:spPr/>
      <dgm:t>
        <a:bodyPr/>
        <a:lstStyle/>
        <a:p>
          <a:endParaRPr lang="en-US"/>
        </a:p>
      </dgm:t>
    </dgm:pt>
    <dgm:pt modelId="{92CF22A7-0E87-4FA9-86CA-107279B0EBAD}" type="sibTrans" cxnId="{836EA6B8-6076-49E4-86C6-545121632F81}">
      <dgm:prSet/>
      <dgm:spPr/>
      <dgm:t>
        <a:bodyPr/>
        <a:lstStyle/>
        <a:p>
          <a:endParaRPr lang="en-US"/>
        </a:p>
      </dgm:t>
    </dgm:pt>
    <dgm:pt modelId="{5D6C62A5-FA86-4240-89B8-8EF6A640C6BA}">
      <dgm:prSet/>
      <dgm:spPr/>
      <dgm:t>
        <a:bodyPr/>
        <a:lstStyle/>
        <a:p>
          <a:r>
            <a:rPr lang="nl-NL"/>
            <a:t>Ervaringen uitwisselen</a:t>
          </a:r>
          <a:endParaRPr lang="en-US"/>
        </a:p>
      </dgm:t>
    </dgm:pt>
    <dgm:pt modelId="{3C905CF2-C570-4DCE-BFCF-EB5026F3D156}" type="parTrans" cxnId="{49E4EFE9-2AF6-43FD-912B-2019311178A0}">
      <dgm:prSet/>
      <dgm:spPr/>
      <dgm:t>
        <a:bodyPr/>
        <a:lstStyle/>
        <a:p>
          <a:endParaRPr lang="en-US"/>
        </a:p>
      </dgm:t>
    </dgm:pt>
    <dgm:pt modelId="{7161E95E-F9B7-4566-860A-1F140BB1F84F}" type="sibTrans" cxnId="{49E4EFE9-2AF6-43FD-912B-2019311178A0}">
      <dgm:prSet/>
      <dgm:spPr/>
      <dgm:t>
        <a:bodyPr/>
        <a:lstStyle/>
        <a:p>
          <a:endParaRPr lang="en-US"/>
        </a:p>
      </dgm:t>
    </dgm:pt>
    <dgm:pt modelId="{89D8898F-061F-40F3-8FE3-C973B733AB68}">
      <dgm:prSet/>
      <dgm:spPr/>
      <dgm:t>
        <a:bodyPr/>
        <a:lstStyle/>
        <a:p>
          <a:r>
            <a:rPr lang="nl-NL" dirty="0"/>
            <a:t>Vragen stellen</a:t>
          </a:r>
          <a:endParaRPr lang="en-US" dirty="0"/>
        </a:p>
      </dgm:t>
    </dgm:pt>
    <dgm:pt modelId="{EF4321A7-344A-4F78-8161-2E29DE6DAD62}" type="parTrans" cxnId="{EE16731F-60D1-4FCA-B3D7-4B5AED90F774}">
      <dgm:prSet/>
      <dgm:spPr/>
      <dgm:t>
        <a:bodyPr/>
        <a:lstStyle/>
        <a:p>
          <a:endParaRPr lang="en-US"/>
        </a:p>
      </dgm:t>
    </dgm:pt>
    <dgm:pt modelId="{6740F2AA-A61A-4B92-AD19-CA38CAB457DE}" type="sibTrans" cxnId="{EE16731F-60D1-4FCA-B3D7-4B5AED90F774}">
      <dgm:prSet/>
      <dgm:spPr/>
      <dgm:t>
        <a:bodyPr/>
        <a:lstStyle/>
        <a:p>
          <a:endParaRPr lang="en-US"/>
        </a:p>
      </dgm:t>
    </dgm:pt>
    <dgm:pt modelId="{0F8B670F-8E26-4050-8CB9-30E57E42D3FA}">
      <dgm:prSet/>
      <dgm:spPr/>
      <dgm:t>
        <a:bodyPr/>
        <a:lstStyle/>
        <a:p>
          <a:r>
            <a:rPr lang="en-US" dirty="0"/>
            <a:t>Video</a:t>
          </a:r>
        </a:p>
      </dgm:t>
    </dgm:pt>
    <dgm:pt modelId="{83EF6F2F-3700-4393-A30F-FA7E4CFA39F8}" type="parTrans" cxnId="{A229BFCB-5CA9-4BC8-B682-5D3FEF8C3F6B}">
      <dgm:prSet/>
      <dgm:spPr/>
      <dgm:t>
        <a:bodyPr/>
        <a:lstStyle/>
        <a:p>
          <a:endParaRPr lang="nl-NL"/>
        </a:p>
      </dgm:t>
    </dgm:pt>
    <dgm:pt modelId="{3E53DA1B-B3A6-4713-B8AB-2048C22FF34C}" type="sibTrans" cxnId="{A229BFCB-5CA9-4BC8-B682-5D3FEF8C3F6B}">
      <dgm:prSet/>
      <dgm:spPr/>
      <dgm:t>
        <a:bodyPr/>
        <a:lstStyle/>
        <a:p>
          <a:endParaRPr lang="nl-NL"/>
        </a:p>
      </dgm:t>
    </dgm:pt>
    <dgm:pt modelId="{4BD82408-E169-4AEB-AFBA-EF3EE908E85C}">
      <dgm:prSet/>
      <dgm:spPr/>
      <dgm:t>
        <a:bodyPr/>
        <a:lstStyle/>
        <a:p>
          <a:r>
            <a:rPr lang="en-US" dirty="0" err="1"/>
            <a:t>Afbeeldingen</a:t>
          </a:r>
          <a:endParaRPr lang="en-US" dirty="0"/>
        </a:p>
      </dgm:t>
    </dgm:pt>
    <dgm:pt modelId="{8A70EEA3-782A-46D6-926B-FA3F3E7B6419}" type="parTrans" cxnId="{12A57557-EFBE-4CC6-A737-FDA7628091C8}">
      <dgm:prSet/>
      <dgm:spPr/>
      <dgm:t>
        <a:bodyPr/>
        <a:lstStyle/>
        <a:p>
          <a:endParaRPr lang="nl-NL"/>
        </a:p>
      </dgm:t>
    </dgm:pt>
    <dgm:pt modelId="{EEA1AB23-0877-4F51-ADD3-D017BEF69E08}" type="sibTrans" cxnId="{12A57557-EFBE-4CC6-A737-FDA7628091C8}">
      <dgm:prSet/>
      <dgm:spPr/>
      <dgm:t>
        <a:bodyPr/>
        <a:lstStyle/>
        <a:p>
          <a:endParaRPr lang="nl-NL"/>
        </a:p>
      </dgm:t>
    </dgm:pt>
    <dgm:pt modelId="{AB2444A5-24AA-47DC-886A-E36FB11C98E4}">
      <dgm:prSet/>
      <dgm:spPr/>
      <dgm:t>
        <a:bodyPr/>
        <a:lstStyle/>
        <a:p>
          <a:r>
            <a:rPr lang="en-US" dirty="0" err="1"/>
            <a:t>Voorwerpen</a:t>
          </a:r>
          <a:endParaRPr lang="en-US" dirty="0"/>
        </a:p>
      </dgm:t>
    </dgm:pt>
    <dgm:pt modelId="{B8BE31B4-CEAD-4061-A014-675534DCB5DE}" type="parTrans" cxnId="{0969717A-5D0D-47CB-8FCD-FB88C5CF02CB}">
      <dgm:prSet/>
      <dgm:spPr/>
      <dgm:t>
        <a:bodyPr/>
        <a:lstStyle/>
        <a:p>
          <a:endParaRPr lang="nl-NL"/>
        </a:p>
      </dgm:t>
    </dgm:pt>
    <dgm:pt modelId="{F776EA3D-6FFC-4A51-85D8-498C1BFC1EDB}" type="sibTrans" cxnId="{0969717A-5D0D-47CB-8FCD-FB88C5CF02CB}">
      <dgm:prSet/>
      <dgm:spPr/>
      <dgm:t>
        <a:bodyPr/>
        <a:lstStyle/>
        <a:p>
          <a:endParaRPr lang="nl-NL"/>
        </a:p>
      </dgm:t>
    </dgm:pt>
    <dgm:pt modelId="{0353F1E8-733F-4D0E-B6AB-576DE3E3455A}">
      <dgm:prSet/>
      <dgm:spPr/>
      <dgm:t>
        <a:bodyPr/>
        <a:lstStyle/>
        <a:p>
          <a:r>
            <a:rPr lang="en-US" dirty="0" err="1"/>
            <a:t>Spel</a:t>
          </a:r>
          <a:endParaRPr lang="en-US" dirty="0"/>
        </a:p>
      </dgm:t>
    </dgm:pt>
    <dgm:pt modelId="{2DA4C314-165C-492D-8114-C174BFEFADBA}" type="parTrans" cxnId="{98F4281B-38E7-4A15-A3B1-C72DCEF45C4D}">
      <dgm:prSet/>
      <dgm:spPr/>
      <dgm:t>
        <a:bodyPr/>
        <a:lstStyle/>
        <a:p>
          <a:endParaRPr lang="nl-NL"/>
        </a:p>
      </dgm:t>
    </dgm:pt>
    <dgm:pt modelId="{2DAE1650-A241-4FEF-80AB-144BDC84E396}" type="sibTrans" cxnId="{98F4281B-38E7-4A15-A3B1-C72DCEF45C4D}">
      <dgm:prSet/>
      <dgm:spPr/>
      <dgm:t>
        <a:bodyPr/>
        <a:lstStyle/>
        <a:p>
          <a:endParaRPr lang="nl-NL"/>
        </a:p>
      </dgm:t>
    </dgm:pt>
    <dgm:pt modelId="{6A0DE48E-5987-48EF-8003-779635AFCE63}" type="pres">
      <dgm:prSet presAssocID="{D5F888AF-8373-4A45-8131-EFFC7D850221}" presName="diagram" presStyleCnt="0">
        <dgm:presLayoutVars>
          <dgm:dir/>
          <dgm:resizeHandles val="exact"/>
        </dgm:presLayoutVars>
      </dgm:prSet>
      <dgm:spPr/>
    </dgm:pt>
    <dgm:pt modelId="{65D9B60B-FB32-452B-873E-6DFACEBBE925}" type="pres">
      <dgm:prSet presAssocID="{1EB8ED33-2671-4CDE-8044-60C7DD8FB904}" presName="node" presStyleLbl="node1" presStyleIdx="0" presStyleCnt="12">
        <dgm:presLayoutVars>
          <dgm:bulletEnabled val="1"/>
        </dgm:presLayoutVars>
      </dgm:prSet>
      <dgm:spPr/>
    </dgm:pt>
    <dgm:pt modelId="{F93F3907-6C3D-46BD-B384-A89DD18D2F9B}" type="pres">
      <dgm:prSet presAssocID="{16EC76A7-589E-4EE9-AA97-75A6CF3B6C5D}" presName="sibTrans" presStyleCnt="0"/>
      <dgm:spPr/>
    </dgm:pt>
    <dgm:pt modelId="{CA6F765C-4E6E-495C-98D7-5264DD56F15B}" type="pres">
      <dgm:prSet presAssocID="{B4BEC42C-32BF-42C6-97BF-4225C5C6A161}" presName="node" presStyleLbl="node1" presStyleIdx="1" presStyleCnt="12">
        <dgm:presLayoutVars>
          <dgm:bulletEnabled val="1"/>
        </dgm:presLayoutVars>
      </dgm:prSet>
      <dgm:spPr/>
    </dgm:pt>
    <dgm:pt modelId="{019F2790-C91A-4355-980C-EB606A2F5B1E}" type="pres">
      <dgm:prSet presAssocID="{FE27C550-BCFA-4158-BC4B-14D1AC44B851}" presName="sibTrans" presStyleCnt="0"/>
      <dgm:spPr/>
    </dgm:pt>
    <dgm:pt modelId="{D54B4549-F665-4C14-B69E-89732D51026A}" type="pres">
      <dgm:prSet presAssocID="{A62F54BC-D74D-4E91-8E89-5E02203196A6}" presName="node" presStyleLbl="node1" presStyleIdx="2" presStyleCnt="12">
        <dgm:presLayoutVars>
          <dgm:bulletEnabled val="1"/>
        </dgm:presLayoutVars>
      </dgm:prSet>
      <dgm:spPr/>
    </dgm:pt>
    <dgm:pt modelId="{C009EC3A-4A64-4593-95C5-FC3BECCEB47E}" type="pres">
      <dgm:prSet presAssocID="{925809FC-8055-4F78-9190-7B516B16DA2D}" presName="sibTrans" presStyleCnt="0"/>
      <dgm:spPr/>
    </dgm:pt>
    <dgm:pt modelId="{377E757E-1AD3-446C-BEA9-4E6A986CFB34}" type="pres">
      <dgm:prSet presAssocID="{5B38DB26-A04B-495A-BDF0-F1FD27E61C5A}" presName="node" presStyleLbl="node1" presStyleIdx="3" presStyleCnt="12">
        <dgm:presLayoutVars>
          <dgm:bulletEnabled val="1"/>
        </dgm:presLayoutVars>
      </dgm:prSet>
      <dgm:spPr/>
    </dgm:pt>
    <dgm:pt modelId="{59EA9FAF-E29D-42A4-A736-EBC51CCBA7F6}" type="pres">
      <dgm:prSet presAssocID="{2F67DE45-1190-4045-AC59-DF9708AF3034}" presName="sibTrans" presStyleCnt="0"/>
      <dgm:spPr/>
    </dgm:pt>
    <dgm:pt modelId="{B02845FA-9B99-495C-AAB4-22BE30CB8AFA}" type="pres">
      <dgm:prSet presAssocID="{B92A3725-ABF4-4F88-8B42-87AF1717194F}" presName="node" presStyleLbl="node1" presStyleIdx="4" presStyleCnt="12">
        <dgm:presLayoutVars>
          <dgm:bulletEnabled val="1"/>
        </dgm:presLayoutVars>
      </dgm:prSet>
      <dgm:spPr/>
    </dgm:pt>
    <dgm:pt modelId="{288C72B2-9CB7-4A8B-A1CE-3CCB36850AD9}" type="pres">
      <dgm:prSet presAssocID="{6B85F9A6-3F1C-4042-8EAC-3874E71D7BC1}" presName="sibTrans" presStyleCnt="0"/>
      <dgm:spPr/>
    </dgm:pt>
    <dgm:pt modelId="{8A46241D-F935-4742-B1CD-30E52D1DB8DB}" type="pres">
      <dgm:prSet presAssocID="{68722A52-DCBF-421B-A698-9CF1990D269A}" presName="node" presStyleLbl="node1" presStyleIdx="5" presStyleCnt="12">
        <dgm:presLayoutVars>
          <dgm:bulletEnabled val="1"/>
        </dgm:presLayoutVars>
      </dgm:prSet>
      <dgm:spPr/>
    </dgm:pt>
    <dgm:pt modelId="{075A2BC7-4836-4606-81AD-8D5A1D83F836}" type="pres">
      <dgm:prSet presAssocID="{92CF22A7-0E87-4FA9-86CA-107279B0EBAD}" presName="sibTrans" presStyleCnt="0"/>
      <dgm:spPr/>
    </dgm:pt>
    <dgm:pt modelId="{1D423E96-6599-4292-BCFD-7C0C6EE03270}" type="pres">
      <dgm:prSet presAssocID="{5D6C62A5-FA86-4240-89B8-8EF6A640C6BA}" presName="node" presStyleLbl="node1" presStyleIdx="6" presStyleCnt="12">
        <dgm:presLayoutVars>
          <dgm:bulletEnabled val="1"/>
        </dgm:presLayoutVars>
      </dgm:prSet>
      <dgm:spPr/>
    </dgm:pt>
    <dgm:pt modelId="{CA563DD9-94F8-4F77-BF63-EB627CBE6585}" type="pres">
      <dgm:prSet presAssocID="{7161E95E-F9B7-4566-860A-1F140BB1F84F}" presName="sibTrans" presStyleCnt="0"/>
      <dgm:spPr/>
    </dgm:pt>
    <dgm:pt modelId="{0068F772-2EC4-4879-A8BC-E3F19D2EB1E5}" type="pres">
      <dgm:prSet presAssocID="{89D8898F-061F-40F3-8FE3-C973B733AB68}" presName="node" presStyleLbl="node1" presStyleIdx="7" presStyleCnt="12">
        <dgm:presLayoutVars>
          <dgm:bulletEnabled val="1"/>
        </dgm:presLayoutVars>
      </dgm:prSet>
      <dgm:spPr/>
    </dgm:pt>
    <dgm:pt modelId="{F5025062-669A-4A51-9BD7-E7FE689FC54B}" type="pres">
      <dgm:prSet presAssocID="{6740F2AA-A61A-4B92-AD19-CA38CAB457DE}" presName="sibTrans" presStyleCnt="0"/>
      <dgm:spPr/>
    </dgm:pt>
    <dgm:pt modelId="{DACB4B57-273A-49FB-BF0E-8FF46862D77E}" type="pres">
      <dgm:prSet presAssocID="{0F8B670F-8E26-4050-8CB9-30E57E42D3FA}" presName="node" presStyleLbl="node1" presStyleIdx="8" presStyleCnt="12">
        <dgm:presLayoutVars>
          <dgm:bulletEnabled val="1"/>
        </dgm:presLayoutVars>
      </dgm:prSet>
      <dgm:spPr/>
    </dgm:pt>
    <dgm:pt modelId="{6DABAD8B-89BD-46DB-A078-D612A29D967A}" type="pres">
      <dgm:prSet presAssocID="{3E53DA1B-B3A6-4713-B8AB-2048C22FF34C}" presName="sibTrans" presStyleCnt="0"/>
      <dgm:spPr/>
    </dgm:pt>
    <dgm:pt modelId="{740151C0-9B5F-4B9F-B7DB-4980817B8927}" type="pres">
      <dgm:prSet presAssocID="{4BD82408-E169-4AEB-AFBA-EF3EE908E85C}" presName="node" presStyleLbl="node1" presStyleIdx="9" presStyleCnt="12">
        <dgm:presLayoutVars>
          <dgm:bulletEnabled val="1"/>
        </dgm:presLayoutVars>
      </dgm:prSet>
      <dgm:spPr/>
    </dgm:pt>
    <dgm:pt modelId="{ED573BFC-8103-4CB0-880E-90E41992215C}" type="pres">
      <dgm:prSet presAssocID="{EEA1AB23-0877-4F51-ADD3-D017BEF69E08}" presName="sibTrans" presStyleCnt="0"/>
      <dgm:spPr/>
    </dgm:pt>
    <dgm:pt modelId="{9B492759-CC3B-4925-85C8-F786B893B031}" type="pres">
      <dgm:prSet presAssocID="{AB2444A5-24AA-47DC-886A-E36FB11C98E4}" presName="node" presStyleLbl="node1" presStyleIdx="10" presStyleCnt="12">
        <dgm:presLayoutVars>
          <dgm:bulletEnabled val="1"/>
        </dgm:presLayoutVars>
      </dgm:prSet>
      <dgm:spPr/>
    </dgm:pt>
    <dgm:pt modelId="{B20DAABC-C6AE-4323-8D76-D5A31BCDD1A9}" type="pres">
      <dgm:prSet presAssocID="{F776EA3D-6FFC-4A51-85D8-498C1BFC1EDB}" presName="sibTrans" presStyleCnt="0"/>
      <dgm:spPr/>
    </dgm:pt>
    <dgm:pt modelId="{969147CC-2FC8-4B3B-A307-666944573589}" type="pres">
      <dgm:prSet presAssocID="{0353F1E8-733F-4D0E-B6AB-576DE3E3455A}" presName="node" presStyleLbl="node1" presStyleIdx="11" presStyleCnt="12">
        <dgm:presLayoutVars>
          <dgm:bulletEnabled val="1"/>
        </dgm:presLayoutVars>
      </dgm:prSet>
      <dgm:spPr/>
    </dgm:pt>
  </dgm:ptLst>
  <dgm:cxnLst>
    <dgm:cxn modelId="{A7273B00-D323-443B-807F-339F75B31AC8}" type="presOf" srcId="{AB2444A5-24AA-47DC-886A-E36FB11C98E4}" destId="{9B492759-CC3B-4925-85C8-F786B893B031}" srcOrd="0" destOrd="0" presId="urn:microsoft.com/office/officeart/2005/8/layout/default"/>
    <dgm:cxn modelId="{9407650A-27E9-4DA5-83EB-6F102132BB22}" type="presOf" srcId="{B4BEC42C-32BF-42C6-97BF-4225C5C6A161}" destId="{CA6F765C-4E6E-495C-98D7-5264DD56F15B}" srcOrd="0" destOrd="0" presId="urn:microsoft.com/office/officeart/2005/8/layout/default"/>
    <dgm:cxn modelId="{D94DAF15-3620-4C93-BE79-921139B91670}" type="presOf" srcId="{0353F1E8-733F-4D0E-B6AB-576DE3E3455A}" destId="{969147CC-2FC8-4B3B-A307-666944573589}" srcOrd="0" destOrd="0" presId="urn:microsoft.com/office/officeart/2005/8/layout/default"/>
    <dgm:cxn modelId="{98F4281B-38E7-4A15-A3B1-C72DCEF45C4D}" srcId="{D5F888AF-8373-4A45-8131-EFFC7D850221}" destId="{0353F1E8-733F-4D0E-B6AB-576DE3E3455A}" srcOrd="11" destOrd="0" parTransId="{2DA4C314-165C-492D-8114-C174BFEFADBA}" sibTransId="{2DAE1650-A241-4FEF-80AB-144BDC84E396}"/>
    <dgm:cxn modelId="{EE16731F-60D1-4FCA-B3D7-4B5AED90F774}" srcId="{D5F888AF-8373-4A45-8131-EFFC7D850221}" destId="{89D8898F-061F-40F3-8FE3-C973B733AB68}" srcOrd="7" destOrd="0" parTransId="{EF4321A7-344A-4F78-8161-2E29DE6DAD62}" sibTransId="{6740F2AA-A61A-4B92-AD19-CA38CAB457DE}"/>
    <dgm:cxn modelId="{84A22E3B-1CFE-438E-AD1D-6163D7A06CFE}" srcId="{D5F888AF-8373-4A45-8131-EFFC7D850221}" destId="{1EB8ED33-2671-4CDE-8044-60C7DD8FB904}" srcOrd="0" destOrd="0" parTransId="{C02C1958-6E78-4955-8783-2C65D5E40011}" sibTransId="{16EC76A7-589E-4EE9-AA97-75A6CF3B6C5D}"/>
    <dgm:cxn modelId="{B481FB5B-B25E-4A7A-B3B2-2791006974AB}" type="presOf" srcId="{68722A52-DCBF-421B-A698-9CF1990D269A}" destId="{8A46241D-F935-4742-B1CD-30E52D1DB8DB}" srcOrd="0" destOrd="0" presId="urn:microsoft.com/office/officeart/2005/8/layout/default"/>
    <dgm:cxn modelId="{BC6CD744-D455-4084-A559-2ADED4ED2705}" type="presOf" srcId="{1EB8ED33-2671-4CDE-8044-60C7DD8FB904}" destId="{65D9B60B-FB32-452B-873E-6DFACEBBE925}" srcOrd="0" destOrd="0" presId="urn:microsoft.com/office/officeart/2005/8/layout/default"/>
    <dgm:cxn modelId="{2CF70049-FC75-4D32-A949-8A100C04FE31}" srcId="{D5F888AF-8373-4A45-8131-EFFC7D850221}" destId="{B92A3725-ABF4-4F88-8B42-87AF1717194F}" srcOrd="4" destOrd="0" parTransId="{305063C8-9029-468D-8581-131808E7BF54}" sibTransId="{6B85F9A6-3F1C-4042-8EAC-3874E71D7BC1}"/>
    <dgm:cxn modelId="{F0FAB76C-85D7-479A-B5B1-A8D6F8CC02CC}" srcId="{D5F888AF-8373-4A45-8131-EFFC7D850221}" destId="{B4BEC42C-32BF-42C6-97BF-4225C5C6A161}" srcOrd="1" destOrd="0" parTransId="{EF211015-AD3A-493C-9759-3D43291B162F}" sibTransId="{FE27C550-BCFA-4158-BC4B-14D1AC44B851}"/>
    <dgm:cxn modelId="{066A8154-5BAB-41D2-8EF1-E20428597214}" type="presOf" srcId="{A62F54BC-D74D-4E91-8E89-5E02203196A6}" destId="{D54B4549-F665-4C14-B69E-89732D51026A}" srcOrd="0" destOrd="0" presId="urn:microsoft.com/office/officeart/2005/8/layout/default"/>
    <dgm:cxn modelId="{12A57557-EFBE-4CC6-A737-FDA7628091C8}" srcId="{D5F888AF-8373-4A45-8131-EFFC7D850221}" destId="{4BD82408-E169-4AEB-AFBA-EF3EE908E85C}" srcOrd="9" destOrd="0" parTransId="{8A70EEA3-782A-46D6-926B-FA3F3E7B6419}" sibTransId="{EEA1AB23-0877-4F51-ADD3-D017BEF69E08}"/>
    <dgm:cxn modelId="{707F187A-3F30-4549-B953-907E4E997E1D}" type="presOf" srcId="{0F8B670F-8E26-4050-8CB9-30E57E42D3FA}" destId="{DACB4B57-273A-49FB-BF0E-8FF46862D77E}" srcOrd="0" destOrd="0" presId="urn:microsoft.com/office/officeart/2005/8/layout/default"/>
    <dgm:cxn modelId="{0969717A-5D0D-47CB-8FCD-FB88C5CF02CB}" srcId="{D5F888AF-8373-4A45-8131-EFFC7D850221}" destId="{AB2444A5-24AA-47DC-886A-E36FB11C98E4}" srcOrd="10" destOrd="0" parTransId="{B8BE31B4-CEAD-4061-A014-675534DCB5DE}" sibTransId="{F776EA3D-6FFC-4A51-85D8-498C1BFC1EDB}"/>
    <dgm:cxn modelId="{BBEE457F-B079-4DC7-A31C-084198A04F8C}" srcId="{D5F888AF-8373-4A45-8131-EFFC7D850221}" destId="{A62F54BC-D74D-4E91-8E89-5E02203196A6}" srcOrd="2" destOrd="0" parTransId="{AF3E139B-ED92-4ADC-B4D5-DD3DA5A0729A}" sibTransId="{925809FC-8055-4F78-9190-7B516B16DA2D}"/>
    <dgm:cxn modelId="{68065E82-F651-495D-9773-61612DCAEEC8}" type="presOf" srcId="{5B38DB26-A04B-495A-BDF0-F1FD27E61C5A}" destId="{377E757E-1AD3-446C-BEA9-4E6A986CFB34}" srcOrd="0" destOrd="0" presId="urn:microsoft.com/office/officeart/2005/8/layout/default"/>
    <dgm:cxn modelId="{C9B7A7A5-6609-462E-8FD5-A81081CA30F4}" srcId="{D5F888AF-8373-4A45-8131-EFFC7D850221}" destId="{5B38DB26-A04B-495A-BDF0-F1FD27E61C5A}" srcOrd="3" destOrd="0" parTransId="{37966AF7-9432-4D7A-A05A-2950A757A37F}" sibTransId="{2F67DE45-1190-4045-AC59-DF9708AF3034}"/>
    <dgm:cxn modelId="{687AE1AA-8565-4207-8FAA-7506C724149D}" type="presOf" srcId="{89D8898F-061F-40F3-8FE3-C973B733AB68}" destId="{0068F772-2EC4-4879-A8BC-E3F19D2EB1E5}" srcOrd="0" destOrd="0" presId="urn:microsoft.com/office/officeart/2005/8/layout/default"/>
    <dgm:cxn modelId="{836EA6B8-6076-49E4-86C6-545121632F81}" srcId="{D5F888AF-8373-4A45-8131-EFFC7D850221}" destId="{68722A52-DCBF-421B-A698-9CF1990D269A}" srcOrd="5" destOrd="0" parTransId="{C1EC9F37-8C4E-42F6-A3F4-9FFFD09ADEE0}" sibTransId="{92CF22A7-0E87-4FA9-86CA-107279B0EBAD}"/>
    <dgm:cxn modelId="{A229BFCB-5CA9-4BC8-B682-5D3FEF8C3F6B}" srcId="{D5F888AF-8373-4A45-8131-EFFC7D850221}" destId="{0F8B670F-8E26-4050-8CB9-30E57E42D3FA}" srcOrd="8" destOrd="0" parTransId="{83EF6F2F-3700-4393-A30F-FA7E4CFA39F8}" sibTransId="{3E53DA1B-B3A6-4713-B8AB-2048C22FF34C}"/>
    <dgm:cxn modelId="{9B764DCC-80D2-4F47-B670-B3D9284119BB}" type="presOf" srcId="{B92A3725-ABF4-4F88-8B42-87AF1717194F}" destId="{B02845FA-9B99-495C-AAB4-22BE30CB8AFA}" srcOrd="0" destOrd="0" presId="urn:microsoft.com/office/officeart/2005/8/layout/default"/>
    <dgm:cxn modelId="{C0CE77CC-5656-4020-9145-D5771DEBCE4F}" type="presOf" srcId="{D5F888AF-8373-4A45-8131-EFFC7D850221}" destId="{6A0DE48E-5987-48EF-8003-779635AFCE63}" srcOrd="0" destOrd="0" presId="urn:microsoft.com/office/officeart/2005/8/layout/default"/>
    <dgm:cxn modelId="{EC38DAD5-8E47-44BD-B389-F9DFB5F9CDD0}" type="presOf" srcId="{5D6C62A5-FA86-4240-89B8-8EF6A640C6BA}" destId="{1D423E96-6599-4292-BCFD-7C0C6EE03270}" srcOrd="0" destOrd="0" presId="urn:microsoft.com/office/officeart/2005/8/layout/default"/>
    <dgm:cxn modelId="{80C592E9-9225-4A9B-9500-B7B0B7801591}" type="presOf" srcId="{4BD82408-E169-4AEB-AFBA-EF3EE908E85C}" destId="{740151C0-9B5F-4B9F-B7DB-4980817B8927}" srcOrd="0" destOrd="0" presId="urn:microsoft.com/office/officeart/2005/8/layout/default"/>
    <dgm:cxn modelId="{49E4EFE9-2AF6-43FD-912B-2019311178A0}" srcId="{D5F888AF-8373-4A45-8131-EFFC7D850221}" destId="{5D6C62A5-FA86-4240-89B8-8EF6A640C6BA}" srcOrd="6" destOrd="0" parTransId="{3C905CF2-C570-4DCE-BFCF-EB5026F3D156}" sibTransId="{7161E95E-F9B7-4566-860A-1F140BB1F84F}"/>
    <dgm:cxn modelId="{3A0601C7-42BD-4A58-BC7D-3C616763E377}" type="presParOf" srcId="{6A0DE48E-5987-48EF-8003-779635AFCE63}" destId="{65D9B60B-FB32-452B-873E-6DFACEBBE925}" srcOrd="0" destOrd="0" presId="urn:microsoft.com/office/officeart/2005/8/layout/default"/>
    <dgm:cxn modelId="{8B25899F-A53E-4809-AF22-ACF73416C69B}" type="presParOf" srcId="{6A0DE48E-5987-48EF-8003-779635AFCE63}" destId="{F93F3907-6C3D-46BD-B384-A89DD18D2F9B}" srcOrd="1" destOrd="0" presId="urn:microsoft.com/office/officeart/2005/8/layout/default"/>
    <dgm:cxn modelId="{4FC9D649-46F5-4E71-8674-B66295D69742}" type="presParOf" srcId="{6A0DE48E-5987-48EF-8003-779635AFCE63}" destId="{CA6F765C-4E6E-495C-98D7-5264DD56F15B}" srcOrd="2" destOrd="0" presId="urn:microsoft.com/office/officeart/2005/8/layout/default"/>
    <dgm:cxn modelId="{F350135F-8259-49D1-A402-04175DA1F953}" type="presParOf" srcId="{6A0DE48E-5987-48EF-8003-779635AFCE63}" destId="{019F2790-C91A-4355-980C-EB606A2F5B1E}" srcOrd="3" destOrd="0" presId="urn:microsoft.com/office/officeart/2005/8/layout/default"/>
    <dgm:cxn modelId="{88C6208F-4E79-4480-B319-13FE399A2CB1}" type="presParOf" srcId="{6A0DE48E-5987-48EF-8003-779635AFCE63}" destId="{D54B4549-F665-4C14-B69E-89732D51026A}" srcOrd="4" destOrd="0" presId="urn:microsoft.com/office/officeart/2005/8/layout/default"/>
    <dgm:cxn modelId="{203AB870-BC2F-4141-AF38-AA7A85B3DDD6}" type="presParOf" srcId="{6A0DE48E-5987-48EF-8003-779635AFCE63}" destId="{C009EC3A-4A64-4593-95C5-FC3BECCEB47E}" srcOrd="5" destOrd="0" presId="urn:microsoft.com/office/officeart/2005/8/layout/default"/>
    <dgm:cxn modelId="{8248FE91-A77E-4FC5-A323-B1C10D168186}" type="presParOf" srcId="{6A0DE48E-5987-48EF-8003-779635AFCE63}" destId="{377E757E-1AD3-446C-BEA9-4E6A986CFB34}" srcOrd="6" destOrd="0" presId="urn:microsoft.com/office/officeart/2005/8/layout/default"/>
    <dgm:cxn modelId="{953BE2A9-F971-4D33-BCAA-987BBEC068B2}" type="presParOf" srcId="{6A0DE48E-5987-48EF-8003-779635AFCE63}" destId="{59EA9FAF-E29D-42A4-A736-EBC51CCBA7F6}" srcOrd="7" destOrd="0" presId="urn:microsoft.com/office/officeart/2005/8/layout/default"/>
    <dgm:cxn modelId="{CD07A386-4761-435F-A118-544FF2B8B2E1}" type="presParOf" srcId="{6A0DE48E-5987-48EF-8003-779635AFCE63}" destId="{B02845FA-9B99-495C-AAB4-22BE30CB8AFA}" srcOrd="8" destOrd="0" presId="urn:microsoft.com/office/officeart/2005/8/layout/default"/>
    <dgm:cxn modelId="{6D8A02DF-2FC8-444E-9D5B-E7086B70CAD1}" type="presParOf" srcId="{6A0DE48E-5987-48EF-8003-779635AFCE63}" destId="{288C72B2-9CB7-4A8B-A1CE-3CCB36850AD9}" srcOrd="9" destOrd="0" presId="urn:microsoft.com/office/officeart/2005/8/layout/default"/>
    <dgm:cxn modelId="{ED34C367-ED8B-4133-9678-549B111C3C45}" type="presParOf" srcId="{6A0DE48E-5987-48EF-8003-779635AFCE63}" destId="{8A46241D-F935-4742-B1CD-30E52D1DB8DB}" srcOrd="10" destOrd="0" presId="urn:microsoft.com/office/officeart/2005/8/layout/default"/>
    <dgm:cxn modelId="{1515762E-83A2-4D80-93BE-601CB939D4DF}" type="presParOf" srcId="{6A0DE48E-5987-48EF-8003-779635AFCE63}" destId="{075A2BC7-4836-4606-81AD-8D5A1D83F836}" srcOrd="11" destOrd="0" presId="urn:microsoft.com/office/officeart/2005/8/layout/default"/>
    <dgm:cxn modelId="{3184197F-FF15-4B3D-AE02-E34EB29B51ED}" type="presParOf" srcId="{6A0DE48E-5987-48EF-8003-779635AFCE63}" destId="{1D423E96-6599-4292-BCFD-7C0C6EE03270}" srcOrd="12" destOrd="0" presId="urn:microsoft.com/office/officeart/2005/8/layout/default"/>
    <dgm:cxn modelId="{AF414A9E-64B1-4DAE-98FB-F03427BA57E0}" type="presParOf" srcId="{6A0DE48E-5987-48EF-8003-779635AFCE63}" destId="{CA563DD9-94F8-4F77-BF63-EB627CBE6585}" srcOrd="13" destOrd="0" presId="urn:microsoft.com/office/officeart/2005/8/layout/default"/>
    <dgm:cxn modelId="{5449F56B-C8DA-4193-9A77-EC40A9122F74}" type="presParOf" srcId="{6A0DE48E-5987-48EF-8003-779635AFCE63}" destId="{0068F772-2EC4-4879-A8BC-E3F19D2EB1E5}" srcOrd="14" destOrd="0" presId="urn:microsoft.com/office/officeart/2005/8/layout/default"/>
    <dgm:cxn modelId="{1A0AC295-1DA9-4035-9A41-CFAFD835C98E}" type="presParOf" srcId="{6A0DE48E-5987-48EF-8003-779635AFCE63}" destId="{F5025062-669A-4A51-9BD7-E7FE689FC54B}" srcOrd="15" destOrd="0" presId="urn:microsoft.com/office/officeart/2005/8/layout/default"/>
    <dgm:cxn modelId="{0665D268-30E1-4A18-82AE-7E16A1183C93}" type="presParOf" srcId="{6A0DE48E-5987-48EF-8003-779635AFCE63}" destId="{DACB4B57-273A-49FB-BF0E-8FF46862D77E}" srcOrd="16" destOrd="0" presId="urn:microsoft.com/office/officeart/2005/8/layout/default"/>
    <dgm:cxn modelId="{CBC81284-881B-4C90-A3A1-5523E0FA30F1}" type="presParOf" srcId="{6A0DE48E-5987-48EF-8003-779635AFCE63}" destId="{6DABAD8B-89BD-46DB-A078-D612A29D967A}" srcOrd="17" destOrd="0" presId="urn:microsoft.com/office/officeart/2005/8/layout/default"/>
    <dgm:cxn modelId="{DA370751-56D5-477B-B96F-DF579B225036}" type="presParOf" srcId="{6A0DE48E-5987-48EF-8003-779635AFCE63}" destId="{740151C0-9B5F-4B9F-B7DB-4980817B8927}" srcOrd="18" destOrd="0" presId="urn:microsoft.com/office/officeart/2005/8/layout/default"/>
    <dgm:cxn modelId="{7139B16B-D8F1-4966-8D84-8B304BA27921}" type="presParOf" srcId="{6A0DE48E-5987-48EF-8003-779635AFCE63}" destId="{ED573BFC-8103-4CB0-880E-90E41992215C}" srcOrd="19" destOrd="0" presId="urn:microsoft.com/office/officeart/2005/8/layout/default"/>
    <dgm:cxn modelId="{088737C2-F803-4F7B-A006-B0FECCB4333C}" type="presParOf" srcId="{6A0DE48E-5987-48EF-8003-779635AFCE63}" destId="{9B492759-CC3B-4925-85C8-F786B893B031}" srcOrd="20" destOrd="0" presId="urn:microsoft.com/office/officeart/2005/8/layout/default"/>
    <dgm:cxn modelId="{8DE21E98-24B0-4C74-A9C4-557550FCEBE8}" type="presParOf" srcId="{6A0DE48E-5987-48EF-8003-779635AFCE63}" destId="{B20DAABC-C6AE-4323-8D76-D5A31BCDD1A9}" srcOrd="21" destOrd="0" presId="urn:microsoft.com/office/officeart/2005/8/layout/default"/>
    <dgm:cxn modelId="{982BF99E-62C4-4B3B-91DB-F88A19B61DF3}" type="presParOf" srcId="{6A0DE48E-5987-48EF-8003-779635AFCE63}" destId="{969147CC-2FC8-4B3B-A307-666944573589}" srcOrd="22" destOrd="0" presId="urn:microsoft.com/office/officeart/2005/8/layout/default"/>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5D9B60B-FB32-452B-873E-6DFACEBBE925}">
      <dsp:nvSpPr>
        <dsp:cNvPr id="0" name=""/>
        <dsp:cNvSpPr/>
      </dsp:nvSpPr>
      <dsp:spPr>
        <a:xfrm>
          <a:off x="149304" y="1553"/>
          <a:ext cx="1807368" cy="1084421"/>
        </a:xfrm>
        <a:prstGeom prst="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nl-NL" sz="1500" kern="1200"/>
            <a:t>Nearpod </a:t>
          </a:r>
          <a:endParaRPr lang="en-US" sz="1500" kern="1200"/>
        </a:p>
      </dsp:txBody>
      <dsp:txXfrm>
        <a:off x="149304" y="1553"/>
        <a:ext cx="1807368" cy="1084421"/>
      </dsp:txXfrm>
    </dsp:sp>
    <dsp:sp modelId="{CA6F765C-4E6E-495C-98D7-5264DD56F15B}">
      <dsp:nvSpPr>
        <dsp:cNvPr id="0" name=""/>
        <dsp:cNvSpPr/>
      </dsp:nvSpPr>
      <dsp:spPr>
        <a:xfrm>
          <a:off x="2137409" y="1553"/>
          <a:ext cx="1807368" cy="1084421"/>
        </a:xfrm>
        <a:prstGeom prst="rec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nl-NL" sz="1500" kern="1200"/>
            <a:t>Kahoot </a:t>
          </a:r>
          <a:endParaRPr lang="en-US" sz="1500" kern="1200"/>
        </a:p>
      </dsp:txBody>
      <dsp:txXfrm>
        <a:off x="2137409" y="1553"/>
        <a:ext cx="1807368" cy="1084421"/>
      </dsp:txXfrm>
    </dsp:sp>
    <dsp:sp modelId="{D54B4549-F665-4C14-B69E-89732D51026A}">
      <dsp:nvSpPr>
        <dsp:cNvPr id="0" name=""/>
        <dsp:cNvSpPr/>
      </dsp:nvSpPr>
      <dsp:spPr>
        <a:xfrm>
          <a:off x="4125515" y="1553"/>
          <a:ext cx="1807368" cy="1084421"/>
        </a:xfrm>
        <a:prstGeom prst="rect">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nl-NL" sz="1500" kern="1200"/>
            <a:t>Klassengesprek </a:t>
          </a:r>
          <a:endParaRPr lang="en-US" sz="1500" kern="1200"/>
        </a:p>
      </dsp:txBody>
      <dsp:txXfrm>
        <a:off x="4125515" y="1553"/>
        <a:ext cx="1807368" cy="1084421"/>
      </dsp:txXfrm>
    </dsp:sp>
    <dsp:sp modelId="{377E757E-1AD3-446C-BEA9-4E6A986CFB34}">
      <dsp:nvSpPr>
        <dsp:cNvPr id="0" name=""/>
        <dsp:cNvSpPr/>
      </dsp:nvSpPr>
      <dsp:spPr>
        <a:xfrm>
          <a:off x="6113621" y="1553"/>
          <a:ext cx="1807368" cy="1084421"/>
        </a:xfrm>
        <a:prstGeom prst="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nl-NL" sz="1500" kern="1200"/>
            <a:t>In duo’s werken </a:t>
          </a:r>
          <a:endParaRPr lang="en-US" sz="1500" kern="1200"/>
        </a:p>
      </dsp:txBody>
      <dsp:txXfrm>
        <a:off x="6113621" y="1553"/>
        <a:ext cx="1807368" cy="1084421"/>
      </dsp:txXfrm>
    </dsp:sp>
    <dsp:sp modelId="{B02845FA-9B99-495C-AAB4-22BE30CB8AFA}">
      <dsp:nvSpPr>
        <dsp:cNvPr id="0" name=""/>
        <dsp:cNvSpPr/>
      </dsp:nvSpPr>
      <dsp:spPr>
        <a:xfrm>
          <a:off x="8101726" y="1553"/>
          <a:ext cx="1807368" cy="1084421"/>
        </a:xfrm>
        <a:prstGeom prst="rect">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nl-NL" sz="1500" kern="1200"/>
            <a:t>Casus laten bedenken</a:t>
          </a:r>
          <a:endParaRPr lang="en-US" sz="1500" kern="1200"/>
        </a:p>
      </dsp:txBody>
      <dsp:txXfrm>
        <a:off x="8101726" y="1553"/>
        <a:ext cx="1807368" cy="1084421"/>
      </dsp:txXfrm>
    </dsp:sp>
    <dsp:sp modelId="{8A46241D-F935-4742-B1CD-30E52D1DB8DB}">
      <dsp:nvSpPr>
        <dsp:cNvPr id="0" name=""/>
        <dsp:cNvSpPr/>
      </dsp:nvSpPr>
      <dsp:spPr>
        <a:xfrm>
          <a:off x="149304" y="1266711"/>
          <a:ext cx="1807368" cy="1084421"/>
        </a:xfrm>
        <a:prstGeom prst="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nl-NL" sz="1500" kern="1200" dirty="0"/>
            <a:t>Oplossingen bedenken bij een praktijkvoorbeeld</a:t>
          </a:r>
          <a:endParaRPr lang="en-US" sz="1500" kern="1200" dirty="0"/>
        </a:p>
      </dsp:txBody>
      <dsp:txXfrm>
        <a:off x="149304" y="1266711"/>
        <a:ext cx="1807368" cy="1084421"/>
      </dsp:txXfrm>
    </dsp:sp>
    <dsp:sp modelId="{1D423E96-6599-4292-BCFD-7C0C6EE03270}">
      <dsp:nvSpPr>
        <dsp:cNvPr id="0" name=""/>
        <dsp:cNvSpPr/>
      </dsp:nvSpPr>
      <dsp:spPr>
        <a:xfrm>
          <a:off x="2137409" y="1266711"/>
          <a:ext cx="1807368" cy="1084421"/>
        </a:xfrm>
        <a:prstGeom prst="rec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nl-NL" sz="1500" kern="1200"/>
            <a:t>Ervaringen uitwisselen</a:t>
          </a:r>
          <a:endParaRPr lang="en-US" sz="1500" kern="1200"/>
        </a:p>
      </dsp:txBody>
      <dsp:txXfrm>
        <a:off x="2137409" y="1266711"/>
        <a:ext cx="1807368" cy="1084421"/>
      </dsp:txXfrm>
    </dsp:sp>
    <dsp:sp modelId="{0068F772-2EC4-4879-A8BC-E3F19D2EB1E5}">
      <dsp:nvSpPr>
        <dsp:cNvPr id="0" name=""/>
        <dsp:cNvSpPr/>
      </dsp:nvSpPr>
      <dsp:spPr>
        <a:xfrm>
          <a:off x="4125515" y="1266711"/>
          <a:ext cx="1807368" cy="1084421"/>
        </a:xfrm>
        <a:prstGeom prst="rect">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nl-NL" sz="1500" kern="1200" dirty="0"/>
            <a:t>Vragen stellen</a:t>
          </a:r>
          <a:endParaRPr lang="en-US" sz="1500" kern="1200" dirty="0"/>
        </a:p>
      </dsp:txBody>
      <dsp:txXfrm>
        <a:off x="4125515" y="1266711"/>
        <a:ext cx="1807368" cy="1084421"/>
      </dsp:txXfrm>
    </dsp:sp>
    <dsp:sp modelId="{DACB4B57-273A-49FB-BF0E-8FF46862D77E}">
      <dsp:nvSpPr>
        <dsp:cNvPr id="0" name=""/>
        <dsp:cNvSpPr/>
      </dsp:nvSpPr>
      <dsp:spPr>
        <a:xfrm>
          <a:off x="6113621" y="1266711"/>
          <a:ext cx="1807368" cy="1084421"/>
        </a:xfrm>
        <a:prstGeom prst="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en-US" sz="1500" kern="1200" dirty="0"/>
            <a:t>Video</a:t>
          </a:r>
        </a:p>
      </dsp:txBody>
      <dsp:txXfrm>
        <a:off x="6113621" y="1266711"/>
        <a:ext cx="1807368" cy="1084421"/>
      </dsp:txXfrm>
    </dsp:sp>
    <dsp:sp modelId="{740151C0-9B5F-4B9F-B7DB-4980817B8927}">
      <dsp:nvSpPr>
        <dsp:cNvPr id="0" name=""/>
        <dsp:cNvSpPr/>
      </dsp:nvSpPr>
      <dsp:spPr>
        <a:xfrm>
          <a:off x="8101726" y="1266711"/>
          <a:ext cx="1807368" cy="1084421"/>
        </a:xfrm>
        <a:prstGeom prst="rect">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en-US" sz="1500" kern="1200" dirty="0" err="1"/>
            <a:t>Afbeeldingen</a:t>
          </a:r>
          <a:endParaRPr lang="en-US" sz="1500" kern="1200" dirty="0"/>
        </a:p>
      </dsp:txBody>
      <dsp:txXfrm>
        <a:off x="8101726" y="1266711"/>
        <a:ext cx="1807368" cy="1084421"/>
      </dsp:txXfrm>
    </dsp:sp>
    <dsp:sp modelId="{9B492759-CC3B-4925-85C8-F786B893B031}">
      <dsp:nvSpPr>
        <dsp:cNvPr id="0" name=""/>
        <dsp:cNvSpPr/>
      </dsp:nvSpPr>
      <dsp:spPr>
        <a:xfrm>
          <a:off x="3131462" y="2531869"/>
          <a:ext cx="1807368" cy="1084421"/>
        </a:xfrm>
        <a:prstGeom prst="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en-US" sz="1500" kern="1200" dirty="0" err="1"/>
            <a:t>Voorwerpen</a:t>
          </a:r>
          <a:endParaRPr lang="en-US" sz="1500" kern="1200" dirty="0"/>
        </a:p>
      </dsp:txBody>
      <dsp:txXfrm>
        <a:off x="3131462" y="2531869"/>
        <a:ext cx="1807368" cy="1084421"/>
      </dsp:txXfrm>
    </dsp:sp>
    <dsp:sp modelId="{969147CC-2FC8-4B3B-A307-666944573589}">
      <dsp:nvSpPr>
        <dsp:cNvPr id="0" name=""/>
        <dsp:cNvSpPr/>
      </dsp:nvSpPr>
      <dsp:spPr>
        <a:xfrm>
          <a:off x="5119568" y="2531869"/>
          <a:ext cx="1807368" cy="1084421"/>
        </a:xfrm>
        <a:prstGeom prst="rec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en-US" sz="1500" kern="1200" dirty="0" err="1"/>
            <a:t>Spel</a:t>
          </a:r>
          <a:endParaRPr lang="en-US" sz="1500" kern="1200" dirty="0"/>
        </a:p>
      </dsp:txBody>
      <dsp:txXfrm>
        <a:off x="5119568" y="2531869"/>
        <a:ext cx="1807368" cy="1084421"/>
      </dsp:txXfrm>
    </dsp:sp>
  </dsp:spTree>
</dsp:drawing>
</file>

<file path=ppt/diagrams/layout1.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_rels/slideLayout9.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dia">
    <p:spTree>
      <p:nvGrpSpPr>
        <p:cNvPr id="1" name=""/>
        <p:cNvGrpSpPr/>
        <p:nvPr/>
      </p:nvGrpSpPr>
      <p:grpSpPr>
        <a:xfrm>
          <a:off x="0" y="0"/>
          <a:ext cx="0" cy="0"/>
          <a:chOff x="0" y="0"/>
          <a:chExt cx="0" cy="0"/>
        </a:xfrm>
      </p:grpSpPr>
      <p:sp>
        <p:nvSpPr>
          <p:cNvPr id="7" name="Rectangle 6"/>
          <p:cNvSpPr/>
          <p:nvPr/>
        </p:nvSpPr>
        <p:spPr>
          <a:xfrm>
            <a:off x="920834" y="134694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0834" y="429969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920834" y="1484779"/>
            <a:ext cx="10222992" cy="274320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grpSp>
        <p:nvGrpSpPr>
          <p:cNvPr id="10" name="Group 9"/>
          <p:cNvGrpSpPr/>
          <p:nvPr/>
        </p:nvGrpSpPr>
        <p:grpSpPr>
          <a:xfrm>
            <a:off x="9649215" y="4068923"/>
            <a:ext cx="1080904" cy="1080902"/>
            <a:chOff x="9685338" y="4460675"/>
            <a:chExt cx="1080904" cy="1080902"/>
          </a:xfrm>
        </p:grpSpPr>
        <p:sp>
          <p:nvSpPr>
            <p:cNvPr id="11" name="Oval 10"/>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2" name="Oval 11"/>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2" name="Title 1"/>
          <p:cNvSpPr>
            <a:spLocks noGrp="1"/>
          </p:cNvSpPr>
          <p:nvPr>
            <p:ph type="ctrTitle"/>
          </p:nvPr>
        </p:nvSpPr>
        <p:spPr>
          <a:xfrm>
            <a:off x="1051560" y="1432223"/>
            <a:ext cx="9966960" cy="3035808"/>
          </a:xfrm>
        </p:spPr>
        <p:txBody>
          <a:bodyPr anchor="ctr">
            <a:noAutofit/>
          </a:bodyPr>
          <a:lstStyle>
            <a:lvl1pPr algn="l">
              <a:lnSpc>
                <a:spcPct val="80000"/>
              </a:lnSpc>
              <a:defRPr sz="9600" cap="all" baseline="0">
                <a:blipFill dpi="0" rotWithShape="1">
                  <a:blip r:embed="rId4"/>
                  <a:srcRect/>
                  <a:tile tx="6350" ty="-127000" sx="65000" sy="64000" flip="none" algn="tl"/>
                </a:blipFill>
              </a:defRPr>
            </a:lvl1pPr>
          </a:lstStyle>
          <a:p>
            <a:r>
              <a:rPr lang="nl-NL"/>
              <a:t>Klik om stijl te bewerken</a:t>
            </a:r>
            <a:endParaRPr lang="en-US" dirty="0"/>
          </a:p>
        </p:txBody>
      </p:sp>
      <p:sp>
        <p:nvSpPr>
          <p:cNvPr id="3" name="Subtitle 2"/>
          <p:cNvSpPr>
            <a:spLocks noGrp="1"/>
          </p:cNvSpPr>
          <p:nvPr>
            <p:ph type="subTitle" idx="1"/>
          </p:nvPr>
        </p:nvSpPr>
        <p:spPr>
          <a:xfrm>
            <a:off x="1069848" y="4389120"/>
            <a:ext cx="7891272" cy="1069848"/>
          </a:xfrm>
        </p:spPr>
        <p:txBody>
          <a:bodyPr>
            <a:normAutofit/>
          </a:bodyPr>
          <a:lstStyle>
            <a:lvl1pPr marL="0" indent="0" algn="l">
              <a:buNone/>
              <a:defRPr sz="2200">
                <a:solidFill>
                  <a:schemeClr val="tx1"/>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nl-NL"/>
              <a:t>Klikken om de ondertitelstijl van het model te bewerken</a:t>
            </a:r>
            <a:endParaRPr lang="en-US" dirty="0"/>
          </a:p>
        </p:txBody>
      </p:sp>
      <p:sp>
        <p:nvSpPr>
          <p:cNvPr id="4" name="Date Placeholder 3"/>
          <p:cNvSpPr>
            <a:spLocks noGrp="1"/>
          </p:cNvSpPr>
          <p:nvPr>
            <p:ph type="dt" sz="half" idx="10"/>
          </p:nvPr>
        </p:nvSpPr>
        <p:spPr/>
        <p:txBody>
          <a:bodyPr/>
          <a:lstStyle/>
          <a:p>
            <a:fld id="{83284890-85D2-4D7B-8EF5-15A9C1DB8F42}" type="datetimeFigureOut">
              <a:rPr lang="en-US" dirty="0"/>
              <a:t>12/10/2020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9592733" y="4289334"/>
            <a:ext cx="1193868" cy="640080"/>
          </a:xfrm>
        </p:spPr>
        <p:txBody>
          <a:bodyPr/>
          <a:lstStyle>
            <a:lvl1pPr>
              <a:defRPr sz="2800"/>
            </a:lvl1pPr>
          </a:lstStyle>
          <a:p>
            <a:fld id="{4FAB73BC-B049-4115-A692-8D63A059BFB8}" type="slidenum">
              <a:rPr lang="en-US" dirty="0"/>
              <a:pPr/>
              <a:t>‹nr.›</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Vertical Text Placeholder 2"/>
          <p:cNvSpPr>
            <a:spLocks noGrp="1"/>
          </p:cNvSpPr>
          <p:nvPr>
            <p:ph type="body" orient="vert" idx="1"/>
          </p:nvPr>
        </p:nvSpPr>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87157CC2-0FC8-4686-B024-99790E0F5162}" type="datetimeFigureOut">
              <a:rPr lang="en-US" dirty="0"/>
              <a:t>12/10/2020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‹nr.›</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533400"/>
            <a:ext cx="2552700" cy="5638800"/>
          </a:xfrm>
        </p:spPr>
        <p:txBody>
          <a:bodyPr vert="eaVert"/>
          <a:lstStyle/>
          <a:p>
            <a:r>
              <a:rPr lang="nl-NL"/>
              <a:t>Klik om stijl te bewerken</a:t>
            </a:r>
            <a:endParaRPr lang="en-US" dirty="0"/>
          </a:p>
        </p:txBody>
      </p:sp>
      <p:sp>
        <p:nvSpPr>
          <p:cNvPr id="3" name="Vertical Text Placeholder 2"/>
          <p:cNvSpPr>
            <a:spLocks noGrp="1"/>
          </p:cNvSpPr>
          <p:nvPr>
            <p:ph type="body" orient="vert" idx="1"/>
          </p:nvPr>
        </p:nvSpPr>
        <p:spPr>
          <a:xfrm>
            <a:off x="1066800" y="533400"/>
            <a:ext cx="7505700" cy="5638800"/>
          </a:xfrm>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F6764DA5-CD3D-4590-A511-FCD3BC7A793E}" type="datetimeFigureOut">
              <a:rPr lang="en-US" dirty="0"/>
              <a:t>12/10/2020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‹nr.›</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Content Placeholder 2"/>
          <p:cNvSpPr>
            <a:spLocks noGrp="1"/>
          </p:cNvSpPr>
          <p:nvPr>
            <p:ph idx="1"/>
          </p:nvPr>
        </p:nvSpPr>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82F5661D-6934-4B32-B92C-470368BF1EC6}" type="datetimeFigureOut">
              <a:rPr lang="en-US" dirty="0"/>
              <a:t>12/10/2020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‹nr.›</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ekop">
    <p:spTree>
      <p:nvGrpSpPr>
        <p:cNvPr id="1" name=""/>
        <p:cNvGrpSpPr/>
        <p:nvPr/>
      </p:nvGrpSpPr>
      <p:grpSpPr>
        <a:xfrm>
          <a:off x="0" y="0"/>
          <a:ext cx="0" cy="0"/>
          <a:chOff x="0" y="0"/>
          <a:chExt cx="0" cy="0"/>
        </a:xfrm>
      </p:grpSpPr>
      <p:sp>
        <p:nvSpPr>
          <p:cNvPr id="7" name="Rectangle 6"/>
          <p:cNvSpPr/>
          <p:nvPr/>
        </p:nvSpPr>
        <p:spPr>
          <a:xfrm>
            <a:off x="0" y="4917989"/>
            <a:ext cx="12192000" cy="194001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2167128" y="1225296"/>
            <a:ext cx="9281160" cy="3520440"/>
          </a:xfrm>
        </p:spPr>
        <p:txBody>
          <a:bodyPr anchor="ctr">
            <a:normAutofit/>
          </a:bodyPr>
          <a:lstStyle>
            <a:lvl1pPr>
              <a:lnSpc>
                <a:spcPct val="80000"/>
              </a:lnSpc>
              <a:defRPr sz="8000" b="0"/>
            </a:lvl1pPr>
          </a:lstStyle>
          <a:p>
            <a:r>
              <a:rPr lang="nl-NL"/>
              <a:t>Klik om stijl te bewerken</a:t>
            </a:r>
            <a:endParaRPr lang="en-US" dirty="0"/>
          </a:p>
        </p:txBody>
      </p:sp>
      <p:sp>
        <p:nvSpPr>
          <p:cNvPr id="3" name="Text Placeholder 2"/>
          <p:cNvSpPr>
            <a:spLocks noGrp="1"/>
          </p:cNvSpPr>
          <p:nvPr>
            <p:ph type="body" idx="1"/>
          </p:nvPr>
        </p:nvSpPr>
        <p:spPr>
          <a:xfrm>
            <a:off x="2165774" y="5020056"/>
            <a:ext cx="9052560" cy="1066800"/>
          </a:xfrm>
        </p:spPr>
        <p:txBody>
          <a:bodyPr anchor="t">
            <a:normAutofit/>
          </a:bodyPr>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Klikken om de tekststijl van het model te bewerken</a:t>
            </a:r>
          </a:p>
        </p:txBody>
      </p:sp>
      <p:sp>
        <p:nvSpPr>
          <p:cNvPr id="4" name="Date Placeholder 3"/>
          <p:cNvSpPr>
            <a:spLocks noGrp="1"/>
          </p:cNvSpPr>
          <p:nvPr>
            <p:ph type="dt" sz="half" idx="10"/>
          </p:nvPr>
        </p:nvSpPr>
        <p:spPr>
          <a:xfrm>
            <a:off x="8593667" y="6272784"/>
            <a:ext cx="2644309" cy="365125"/>
          </a:xfrm>
        </p:spPr>
        <p:txBody>
          <a:bodyPr/>
          <a:lstStyle/>
          <a:p>
            <a:fld id="{C6F822A4-8DA6-4447-9B1F-C5DB58435268}" type="datetimeFigureOut">
              <a:rPr lang="en-US" dirty="0"/>
              <a:t>12/10/2020</a:t>
            </a:fld>
            <a:endParaRPr lang="en-US" dirty="0"/>
          </a:p>
        </p:txBody>
      </p:sp>
      <p:sp>
        <p:nvSpPr>
          <p:cNvPr id="5" name="Footer Placeholder 4"/>
          <p:cNvSpPr>
            <a:spLocks noGrp="1"/>
          </p:cNvSpPr>
          <p:nvPr>
            <p:ph type="ftr" sz="quarter" idx="11"/>
          </p:nvPr>
        </p:nvSpPr>
        <p:spPr>
          <a:xfrm>
            <a:off x="2182708" y="6272784"/>
            <a:ext cx="6327648" cy="365125"/>
          </a:xfrm>
        </p:spPr>
        <p:txBody>
          <a:bodyPr/>
          <a:lstStyle/>
          <a:p>
            <a:endParaRPr lang="en-US" dirty="0"/>
          </a:p>
        </p:txBody>
      </p:sp>
      <p:grpSp>
        <p:nvGrpSpPr>
          <p:cNvPr id="8" name="Group 7"/>
          <p:cNvGrpSpPr/>
          <p:nvPr/>
        </p:nvGrpSpPr>
        <p:grpSpPr>
          <a:xfrm>
            <a:off x="897399" y="2325848"/>
            <a:ext cx="1080904" cy="1080902"/>
            <a:chOff x="9685338" y="4460675"/>
            <a:chExt cx="1080904" cy="1080902"/>
          </a:xfrm>
        </p:grpSpPr>
        <p:sp>
          <p:nvSpPr>
            <p:cNvPr id="9" name="Oval 8"/>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0" name="Oval 9"/>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6" name="Slide Number Placeholder 5"/>
          <p:cNvSpPr>
            <a:spLocks noGrp="1"/>
          </p:cNvSpPr>
          <p:nvPr>
            <p:ph type="sldNum" sz="quarter" idx="12"/>
          </p:nvPr>
        </p:nvSpPr>
        <p:spPr>
          <a:xfrm>
            <a:off x="843702" y="2506133"/>
            <a:ext cx="1188298" cy="720332"/>
          </a:xfrm>
        </p:spPr>
        <p:txBody>
          <a:bodyPr/>
          <a:lstStyle>
            <a:lvl1pPr>
              <a:defRPr sz="2800"/>
            </a:lvl1pPr>
          </a:lstStyle>
          <a:p>
            <a:fld id="{4FAB73BC-B049-4115-A692-8D63A059BFB8}" type="slidenum">
              <a:rPr lang="en-US" dirty="0"/>
              <a:pPr/>
              <a:t>‹nr.›</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Content Placeholder 2"/>
          <p:cNvSpPr>
            <a:spLocks noGrp="1"/>
          </p:cNvSpPr>
          <p:nvPr>
            <p:ph sz="half" idx="1"/>
          </p:nvPr>
        </p:nvSpPr>
        <p:spPr>
          <a:xfrm>
            <a:off x="1069848"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Content Placeholder 3"/>
          <p:cNvSpPr>
            <a:spLocks noGrp="1"/>
          </p:cNvSpPr>
          <p:nvPr>
            <p:ph sz="half" idx="2"/>
          </p:nvPr>
        </p:nvSpPr>
        <p:spPr>
          <a:xfrm>
            <a:off x="6364224"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5" name="Date Placeholder 4"/>
          <p:cNvSpPr>
            <a:spLocks noGrp="1"/>
          </p:cNvSpPr>
          <p:nvPr>
            <p:ph type="dt" sz="half" idx="10"/>
          </p:nvPr>
        </p:nvSpPr>
        <p:spPr/>
        <p:txBody>
          <a:bodyPr/>
          <a:lstStyle/>
          <a:p>
            <a:fld id="{E548D31E-DCDA-41A7-9C67-C4B11B94D21D}" type="datetimeFigureOut">
              <a:rPr lang="en-US" dirty="0"/>
              <a:t>12/10/2020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‹nr.›</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nl-NL"/>
              <a:t>Klik om stijl te bewerken</a:t>
            </a:r>
            <a:endParaRPr lang="en-US" dirty="0"/>
          </a:p>
        </p:txBody>
      </p:sp>
      <p:sp>
        <p:nvSpPr>
          <p:cNvPr id="3" name="Text Placeholder 2"/>
          <p:cNvSpPr>
            <a:spLocks noGrp="1"/>
          </p:cNvSpPr>
          <p:nvPr>
            <p:ph type="body" idx="1"/>
          </p:nvPr>
        </p:nvSpPr>
        <p:spPr>
          <a:xfrm>
            <a:off x="1066800"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4" name="Content Placeholder 3"/>
          <p:cNvSpPr>
            <a:spLocks noGrp="1"/>
          </p:cNvSpPr>
          <p:nvPr>
            <p:ph sz="half" idx="2"/>
          </p:nvPr>
        </p:nvSpPr>
        <p:spPr>
          <a:xfrm>
            <a:off x="1069848"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5" name="Text Placeholder 4"/>
          <p:cNvSpPr>
            <a:spLocks noGrp="1"/>
          </p:cNvSpPr>
          <p:nvPr>
            <p:ph type="body" sz="quarter" idx="3"/>
          </p:nvPr>
        </p:nvSpPr>
        <p:spPr>
          <a:xfrm>
            <a:off x="6364224"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6" name="Content Placeholder 5"/>
          <p:cNvSpPr>
            <a:spLocks noGrp="1"/>
          </p:cNvSpPr>
          <p:nvPr>
            <p:ph sz="quarter" idx="4"/>
          </p:nvPr>
        </p:nvSpPr>
        <p:spPr>
          <a:xfrm>
            <a:off x="6364224"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7" name="Date Placeholder 6"/>
          <p:cNvSpPr>
            <a:spLocks noGrp="1"/>
          </p:cNvSpPr>
          <p:nvPr>
            <p:ph type="dt" sz="half" idx="10"/>
          </p:nvPr>
        </p:nvSpPr>
        <p:spPr/>
        <p:txBody>
          <a:bodyPr/>
          <a:lstStyle/>
          <a:p>
            <a:fld id="{9B3762C0-B258-48F1-ADE6-176B4174CCDD}" type="datetimeFigureOut">
              <a:rPr lang="en-US" dirty="0"/>
              <a:t>12/10/2020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t>‹nr.›</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nl-NL"/>
              <a:t>Klik om stijl te bewerken</a:t>
            </a:r>
            <a:endParaRPr lang="en-US" dirty="0"/>
          </a:p>
        </p:txBody>
      </p:sp>
      <p:sp>
        <p:nvSpPr>
          <p:cNvPr id="3" name="Date Placeholder 2"/>
          <p:cNvSpPr>
            <a:spLocks noGrp="1"/>
          </p:cNvSpPr>
          <p:nvPr>
            <p:ph type="dt" sz="half" idx="10"/>
          </p:nvPr>
        </p:nvSpPr>
        <p:spPr/>
        <p:txBody>
          <a:bodyPr/>
          <a:lstStyle/>
          <a:p>
            <a:fld id="{677919A6-33EB-49BD-A62F-1FA56B9F9712}" type="datetimeFigureOut">
              <a:rPr lang="en-US" dirty="0"/>
              <a:t>12/10/2020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t>‹nr.›</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A4E7D1B-D673-4CF6-8672-009D42ABD2A0}" type="datetimeFigureOut">
              <a:rPr lang="en-US" dirty="0"/>
              <a:t>12/10/2020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dirty="0"/>
              <a:t>‹nr.›</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Inhoud met bijschrift">
    <p:spTree>
      <p:nvGrpSpPr>
        <p:cNvPr id="1" name=""/>
        <p:cNvGrpSpPr/>
        <p:nvPr/>
      </p:nvGrpSpPr>
      <p:grpSpPr>
        <a:xfrm>
          <a:off x="0" y="0"/>
          <a:ext cx="0" cy="0"/>
          <a:chOff x="0" y="0"/>
          <a:chExt cx="0" cy="0"/>
        </a:xfrm>
      </p:grpSpPr>
      <p:sp>
        <p:nvSpPr>
          <p:cNvPr id="8" name="Rectangle 7"/>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nl-NL"/>
              <a:t>Klik om stijl te bewerken</a:t>
            </a:r>
            <a:endParaRPr lang="en-US" dirty="0"/>
          </a:p>
        </p:txBody>
      </p:sp>
      <p:sp>
        <p:nvSpPr>
          <p:cNvPr id="3" name="Content Placeholder 2"/>
          <p:cNvSpPr>
            <a:spLocks noGrp="1"/>
          </p:cNvSpPr>
          <p:nvPr>
            <p:ph idx="1"/>
          </p:nvPr>
        </p:nvSpPr>
        <p:spPr>
          <a:xfrm>
            <a:off x="838200" y="685800"/>
            <a:ext cx="6711696" cy="5020056"/>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Klikken om de tekststijl van het model te bewerken</a:t>
            </a:r>
          </a:p>
        </p:txBody>
      </p:sp>
      <p:sp>
        <p:nvSpPr>
          <p:cNvPr id="5" name="Date Placeholder 4"/>
          <p:cNvSpPr>
            <a:spLocks noGrp="1"/>
          </p:cNvSpPr>
          <p:nvPr>
            <p:ph type="dt" sz="half" idx="10"/>
          </p:nvPr>
        </p:nvSpPr>
        <p:spPr/>
        <p:txBody>
          <a:bodyPr/>
          <a:lstStyle/>
          <a:p>
            <a:fld id="{DA16AA21-1863-4931-97CB-99D0A168701B}" type="datetimeFigureOut">
              <a:rPr lang="en-US" dirty="0"/>
              <a:t>12/10/2020</a:t>
            </a:fld>
            <a:endParaRPr lang="en-US" dirty="0"/>
          </a:p>
        </p:txBody>
      </p:sp>
      <p:sp>
        <p:nvSpPr>
          <p:cNvPr id="6" name="Footer Placeholder 5"/>
          <p:cNvSpPr>
            <a:spLocks noGrp="1"/>
          </p:cNvSpPr>
          <p:nvPr>
            <p:ph type="ftr" sz="quarter" idx="11"/>
          </p:nvPr>
        </p:nvSpPr>
        <p:spPr/>
        <p:txBody>
          <a:bodyPr/>
          <a:lstStyle/>
          <a:p>
            <a:endParaRPr lang="en-US" dirty="0"/>
          </a:p>
        </p:txBody>
      </p:sp>
      <p:grpSp>
        <p:nvGrpSpPr>
          <p:cNvPr id="9" name="Group 8"/>
          <p:cNvGrpSpPr>
            <a:grpSpLocks noChangeAspect="1"/>
          </p:cNvGrpSpPr>
          <p:nvPr/>
        </p:nvGrpSpPr>
        <p:grpSpPr>
          <a:xfrm>
            <a:off x="11401725" y="6229681"/>
            <a:ext cx="457200" cy="457200"/>
            <a:chOff x="11361456" y="6195813"/>
            <a:chExt cx="548640" cy="548640"/>
          </a:xfrm>
        </p:grpSpPr>
        <p:sp>
          <p:nvSpPr>
            <p:cNvPr id="10" name="Oval 9"/>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1" name="Oval 10"/>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4FAB73BC-B049-4115-A692-8D63A059BFB8}" type="slidenum">
              <a:rPr lang="en-US" dirty="0"/>
              <a:t>‹nr.›</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Afbeelding met bijschrift">
    <p:spTree>
      <p:nvGrpSpPr>
        <p:cNvPr id="1" name=""/>
        <p:cNvGrpSpPr/>
        <p:nvPr/>
      </p:nvGrpSpPr>
      <p:grpSpPr>
        <a:xfrm>
          <a:off x="0" y="0"/>
          <a:ext cx="0" cy="0"/>
          <a:chOff x="0" y="0"/>
          <a:chExt cx="0" cy="0"/>
        </a:xfrm>
      </p:grpSpPr>
      <p:sp>
        <p:nvSpPr>
          <p:cNvPr id="11" name="Rectangle 10"/>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nl-NL"/>
              <a:t>Klik om stijl te bewerken</a:t>
            </a:r>
            <a:endParaRPr lang="en-US" dirty="0"/>
          </a:p>
        </p:txBody>
      </p:sp>
      <p:sp>
        <p:nvSpPr>
          <p:cNvPr id="3" name="Picture Placeholder 2"/>
          <p:cNvSpPr>
            <a:spLocks noGrp="1" noChangeAspect="1"/>
          </p:cNvSpPr>
          <p:nvPr>
            <p:ph type="pic" idx="1"/>
          </p:nvPr>
        </p:nvSpPr>
        <p:spPr>
          <a:xfrm>
            <a:off x="0" y="0"/>
            <a:ext cx="8303740" cy="6858000"/>
          </a:xfrm>
          <a:solidFill>
            <a:schemeClr val="tx2">
              <a:lumMod val="20000"/>
              <a:lumOff val="80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nl-NL"/>
              <a:t>Klik op het pictogram als u een afbeelding wilt toevoegen</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Klikken om de tekststijl van het model te bewerken</a:t>
            </a:r>
          </a:p>
        </p:txBody>
      </p:sp>
      <p:sp>
        <p:nvSpPr>
          <p:cNvPr id="5" name="Date Placeholder 4"/>
          <p:cNvSpPr>
            <a:spLocks noGrp="1"/>
          </p:cNvSpPr>
          <p:nvPr>
            <p:ph type="dt" sz="half" idx="10"/>
          </p:nvPr>
        </p:nvSpPr>
        <p:spPr/>
        <p:txBody>
          <a:bodyPr/>
          <a:lstStyle/>
          <a:p>
            <a:fld id="{3772C379-9A7C-4C87-A116-CBE9F58B04C5}" type="datetimeFigureOut">
              <a:rPr lang="en-US" dirty="0"/>
              <a:t>12/10/2020</a:t>
            </a:fld>
            <a:endParaRPr lang="en-US" dirty="0"/>
          </a:p>
        </p:txBody>
      </p:sp>
      <p:grpSp>
        <p:nvGrpSpPr>
          <p:cNvPr id="8" name="Group 7"/>
          <p:cNvGrpSpPr>
            <a:grpSpLocks noChangeAspect="1"/>
          </p:cNvGrpSpPr>
          <p:nvPr/>
        </p:nvGrpSpPr>
        <p:grpSpPr>
          <a:xfrm>
            <a:off x="11401725" y="6229681"/>
            <a:ext cx="457200" cy="457200"/>
            <a:chOff x="11361456" y="6195813"/>
            <a:chExt cx="548640" cy="548640"/>
          </a:xfrm>
        </p:grpSpPr>
        <p:sp>
          <p:nvSpPr>
            <p:cNvPr id="9" name="Oval 8"/>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0" name="Oval 9"/>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4FAB73BC-B049-4115-A692-8D63A059BFB8}" type="slidenum">
              <a:rPr lang="en-US" dirty="0"/>
              <a:t>‹nr.›</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microsoft.com/office/2007/relationships/hdphoto" Target="../media/hdphoto1.wdp"/></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69848" y="484632"/>
            <a:ext cx="10058400" cy="1609344"/>
          </a:xfrm>
          <a:prstGeom prst="rect">
            <a:avLst/>
          </a:prstGeom>
        </p:spPr>
        <p:txBody>
          <a:bodyPr vert="horz" lIns="91440" tIns="45720" rIns="91440" bIns="45720" rtlCol="0" anchor="ctr">
            <a:normAutofit/>
          </a:bodyPr>
          <a:lstStyle/>
          <a:p>
            <a:r>
              <a:rPr lang="nl-NL"/>
              <a:t>Klik om stijl te bewerken</a:t>
            </a:r>
            <a:endParaRPr lang="en-US" dirty="0"/>
          </a:p>
        </p:txBody>
      </p:sp>
      <p:sp>
        <p:nvSpPr>
          <p:cNvPr id="3" name="Text Placeholder 2"/>
          <p:cNvSpPr>
            <a:spLocks noGrp="1"/>
          </p:cNvSpPr>
          <p:nvPr>
            <p:ph type="body" idx="1"/>
          </p:nvPr>
        </p:nvSpPr>
        <p:spPr>
          <a:xfrm>
            <a:off x="1069848" y="2121408"/>
            <a:ext cx="10058400" cy="4050792"/>
          </a:xfrm>
          <a:prstGeom prst="rect">
            <a:avLst/>
          </a:prstGeom>
        </p:spPr>
        <p:txBody>
          <a:bodyPr vert="horz" lIns="91440" tIns="45720" rIns="91440" bIns="45720" rtlCol="0">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2"/>
          </p:nvPr>
        </p:nvSpPr>
        <p:spPr>
          <a:xfrm>
            <a:off x="7964424" y="6272784"/>
            <a:ext cx="3273552" cy="365125"/>
          </a:xfrm>
          <a:prstGeom prst="rect">
            <a:avLst/>
          </a:prstGeom>
        </p:spPr>
        <p:txBody>
          <a:bodyPr vert="horz" lIns="91440" tIns="45720" rIns="91440" bIns="45720" rtlCol="0" anchor="ctr"/>
          <a:lstStyle>
            <a:lvl1pPr algn="r">
              <a:defRPr sz="1100">
                <a:solidFill>
                  <a:schemeClr val="tx2"/>
                </a:solidFill>
              </a:defRPr>
            </a:lvl1pPr>
          </a:lstStyle>
          <a:p>
            <a:fld id="{8664C608-40B1-4030-A28D-5B74BC98ADCE}" type="datetimeFigureOut">
              <a:rPr lang="en-US" dirty="0"/>
              <a:t>12/10/2020</a:t>
            </a:fld>
            <a:endParaRPr lang="en-US" dirty="0"/>
          </a:p>
        </p:txBody>
      </p:sp>
      <p:sp>
        <p:nvSpPr>
          <p:cNvPr id="5" name="Footer Placeholder 4"/>
          <p:cNvSpPr>
            <a:spLocks noGrp="1"/>
          </p:cNvSpPr>
          <p:nvPr>
            <p:ph type="ftr" sz="quarter" idx="3"/>
          </p:nvPr>
        </p:nvSpPr>
        <p:spPr>
          <a:xfrm>
            <a:off x="1088136" y="6272784"/>
            <a:ext cx="6327648" cy="365125"/>
          </a:xfrm>
          <a:prstGeom prst="rect">
            <a:avLst/>
          </a:prstGeom>
        </p:spPr>
        <p:txBody>
          <a:bodyPr vert="horz" lIns="91440" tIns="45720" rIns="91440" bIns="45720" rtlCol="0" anchor="ctr"/>
          <a:lstStyle>
            <a:lvl1pPr algn="l">
              <a:defRPr sz="1100">
                <a:solidFill>
                  <a:schemeClr val="tx2"/>
                </a:solidFill>
              </a:defRPr>
            </a:lvl1pPr>
          </a:lstStyle>
          <a:p>
            <a:endParaRPr lang="en-US" dirty="0"/>
          </a:p>
        </p:txBody>
      </p:sp>
      <p:grpSp>
        <p:nvGrpSpPr>
          <p:cNvPr id="7" name="Group 6"/>
          <p:cNvGrpSpPr>
            <a:grpSpLocks noChangeAspect="1"/>
          </p:cNvGrpSpPr>
          <p:nvPr/>
        </p:nvGrpSpPr>
        <p:grpSpPr>
          <a:xfrm>
            <a:off x="11401725" y="6229681"/>
            <a:ext cx="457200" cy="457200"/>
            <a:chOff x="11361456" y="6195813"/>
            <a:chExt cx="548640" cy="548640"/>
          </a:xfrm>
        </p:grpSpPr>
        <p:sp>
          <p:nvSpPr>
            <p:cNvPr id="8" name="Oval 7"/>
            <p:cNvSpPr/>
            <p:nvPr/>
          </p:nvSpPr>
          <p:spPr>
            <a:xfrm>
              <a:off x="11361456" y="6195813"/>
              <a:ext cx="548640" cy="548640"/>
            </a:xfrm>
            <a:prstGeom prst="ellipse">
              <a:avLst/>
            </a:prstGeom>
            <a:blipFill dpi="0" rotWithShape="1">
              <a:blip r:embed="rId13">
                <a:duotone>
                  <a:schemeClr val="accent1">
                    <a:shade val="45000"/>
                    <a:satMod val="135000"/>
                  </a:schemeClr>
                  <a:prstClr val="white"/>
                </a:duotone>
                <a:extLst>
                  <a:ext uri="{BEBA8EAE-BF5A-486C-A8C5-ECC9F3942E4B}">
                    <a14:imgProps xmlns:a14="http://schemas.microsoft.com/office/drawing/2010/main">
                      <a14:imgLayer r:embed="rId14">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9" name="Oval 8"/>
            <p:cNvSpPr/>
            <p:nvPr/>
          </p:nvSpPr>
          <p:spPr>
            <a:xfrm>
              <a:off x="11396488" y="6230844"/>
              <a:ext cx="478576" cy="478578"/>
            </a:xfrm>
            <a:prstGeom prst="ellipse">
              <a:avLst/>
            </a:prstGeom>
            <a:noFill/>
            <a:ln w="12700" cap="flat" cmpd="sng" algn="ctr">
              <a:solidFill>
                <a:srgbClr val="FFFFFF"/>
              </a:solidFill>
              <a:prstDash val="solid"/>
            </a:ln>
            <a:effectLst/>
          </p:spPr>
        </p:sp>
      </p:grpSp>
      <p:sp>
        <p:nvSpPr>
          <p:cNvPr id="6" name="Slide Number Placeholder 5"/>
          <p:cNvSpPr>
            <a:spLocks noGrp="1"/>
          </p:cNvSpPr>
          <p:nvPr>
            <p:ph type="sldNum" sz="quarter" idx="4"/>
          </p:nvPr>
        </p:nvSpPr>
        <p:spPr>
          <a:xfrm>
            <a:off x="11311128" y="6272784"/>
            <a:ext cx="640080" cy="365125"/>
          </a:xfrm>
          <a:prstGeom prst="rect">
            <a:avLst/>
          </a:prstGeom>
        </p:spPr>
        <p:txBody>
          <a:bodyPr vert="horz" lIns="91440" tIns="45720" rIns="91440" bIns="45720" rtlCol="0" anchor="ctr"/>
          <a:lstStyle>
            <a:lvl1pPr algn="ctr">
              <a:defRPr sz="1400" b="1">
                <a:solidFill>
                  <a:srgbClr val="FFFFFF"/>
                </a:solidFill>
                <a:latin typeface="+mj-lt"/>
              </a:defRPr>
            </a:lvl1pPr>
          </a:lstStyle>
          <a:p>
            <a:fld id="{4FAB73BC-B049-4115-A692-8D63A059BFB8}" type="slidenum">
              <a:rPr lang="en-US" dirty="0"/>
              <a:pPr/>
              <a:t>‹nr.›</a:t>
            </a:fld>
            <a:endParaRPr lang="en-US" dirty="0"/>
          </a:p>
        </p:txBody>
      </p:sp>
    </p:spTree>
  </p:cSld>
  <p:clrMap bg1="lt1" tx1="dk1" bg2="lt2" tx2="dk2" accent1="accent1" accent2="accent2" accent3="accent3" accent4="accent4" accent5="accent5" accent6="accent6" hlink="hlink" folHlink="folHlink"/>
  <p:sldLayoutIdLst>
    <p:sldLayoutId id="2147483841" r:id="rId1"/>
    <p:sldLayoutId id="2147483842" r:id="rId2"/>
    <p:sldLayoutId id="2147483843" r:id="rId3"/>
    <p:sldLayoutId id="2147483844" r:id="rId4"/>
    <p:sldLayoutId id="2147483845" r:id="rId5"/>
    <p:sldLayoutId id="2147483846" r:id="rId6"/>
    <p:sldLayoutId id="2147483847" r:id="rId7"/>
    <p:sldLayoutId id="2147483848" r:id="rId8"/>
    <p:sldLayoutId id="2147483849" r:id="rId9"/>
    <p:sldLayoutId id="2147483850" r:id="rId10"/>
    <p:sldLayoutId id="2147483851" r:id="rId11"/>
  </p:sldLayoutIdLst>
  <p:hf sldNum="0" hdr="0" ftr="0" dt="0"/>
  <p:txStyles>
    <p:titleStyle>
      <a:lvl1pPr algn="l" defTabSz="914400" rtl="0" eaLnBrk="1" latinLnBrk="0" hangingPunct="1">
        <a:lnSpc>
          <a:spcPct val="90000"/>
        </a:lnSpc>
        <a:spcBef>
          <a:spcPct val="0"/>
        </a:spcBef>
        <a:buNone/>
        <a:defRPr sz="5400" kern="1200" cap="all" baseline="0">
          <a:blipFill>
            <a:blip r:embed="rId15">
              <a:extLst>
                <a:ext uri="{28A0092B-C50C-407E-A947-70E740481C1C}">
                  <a14:useLocalDpi xmlns:a14="http://schemas.microsoft.com/office/drawing/2010/main" val="0"/>
                </a:ext>
              </a:extLst>
            </a:blip>
            <a:tile tx="6350" ty="-127000" sx="65000" sy="64000" flip="none" algn="tl"/>
          </a:blip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lumMod val="75000"/>
          </a:schemeClr>
        </a:buClr>
        <a:buSzPct val="85000"/>
        <a:buFont typeface="Wingdings" pitchFamily="2" charset="2"/>
        <a:buChar char="§"/>
        <a:defRPr sz="2000" kern="1200">
          <a:solidFill>
            <a:schemeClr val="tx1"/>
          </a:solidFill>
          <a:latin typeface="+mn-lt"/>
          <a:ea typeface="+mn-ea"/>
          <a:cs typeface="+mn-cs"/>
        </a:defRPr>
      </a:lvl1pPr>
      <a:lvl2pPr marL="45720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800" kern="1200">
          <a:solidFill>
            <a:schemeClr val="tx1"/>
          </a:solidFill>
          <a:latin typeface="+mn-lt"/>
          <a:ea typeface="+mn-ea"/>
          <a:cs typeface="+mn-cs"/>
        </a:defRPr>
      </a:lvl2pPr>
      <a:lvl3pPr marL="73152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3pPr>
      <a:lvl4pPr marL="100584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4pPr>
      <a:lvl5pPr marL="128016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5pPr>
      <a:lvl6pPr marL="16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6pPr>
      <a:lvl7pPr marL="19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7pPr>
      <a:lvl8pPr marL="22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8pPr>
      <a:lvl9pPr marL="25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8" Type="http://schemas.openxmlformats.org/officeDocument/2006/relationships/image" Target="../media/image9.sv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image" Target="../media/image1.jpeg"/><Relationship Id="rId1" Type="http://schemas.openxmlformats.org/officeDocument/2006/relationships/slideLayout" Target="../slideLayouts/slideLayout6.xml"/><Relationship Id="rId6" Type="http://schemas.microsoft.com/office/2007/relationships/hdphoto" Target="../media/hdphoto1.wdp"/><Relationship Id="rId5" Type="http://schemas.openxmlformats.org/officeDocument/2006/relationships/image" Target="../media/image3.png"/><Relationship Id="rId4" Type="http://schemas.microsoft.com/office/2007/relationships/hdphoto" Target="../media/hdphoto2.wdp"/></Relationships>
</file>

<file path=ppt/slides/_rels/slide11.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Layout" Target="../slideLayouts/slideLayout6.xml"/><Relationship Id="rId5" Type="http://schemas.microsoft.com/office/2007/relationships/hdphoto" Target="../media/hdphoto1.wdp"/><Relationship Id="rId4" Type="http://schemas.openxmlformats.org/officeDocument/2006/relationships/image" Target="../media/image3.png"/></Relationships>
</file>

<file path=ppt/slides/_rels/slide12.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Layout" Target="../slideLayouts/slideLayout6.xml"/><Relationship Id="rId5" Type="http://schemas.microsoft.com/office/2007/relationships/hdphoto" Target="../media/hdphoto1.wdp"/><Relationship Id="rId4" Type="http://schemas.openxmlformats.org/officeDocument/2006/relationships/image" Target="../media/image3.png"/></Relationships>
</file>

<file path=ppt/slides/_rels/slide13.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Layout" Target="../slideLayouts/slideLayout6.xml"/><Relationship Id="rId5" Type="http://schemas.microsoft.com/office/2007/relationships/hdphoto" Target="../media/hdphoto1.wdp"/><Relationship Id="rId4" Type="http://schemas.openxmlformats.org/officeDocument/2006/relationships/image" Target="../media/image3.png"/></Relationships>
</file>

<file path=ppt/slides/_rels/slide14.xml.rels><?xml version="1.0" encoding="UTF-8" standalone="yes"?>
<Relationships xmlns="http://schemas.openxmlformats.org/package/2006/relationships"><Relationship Id="rId8" Type="http://schemas.microsoft.com/office/2007/relationships/diagramDrawing" Target="../diagrams/drawing1.xml"/><Relationship Id="rId3" Type="http://schemas.microsoft.com/office/2007/relationships/hdphoto" Target="../media/hdphoto2.wdp"/><Relationship Id="rId7" Type="http://schemas.openxmlformats.org/officeDocument/2006/relationships/diagramColors" Target="../diagrams/colors1.xml"/><Relationship Id="rId2" Type="http://schemas.openxmlformats.org/officeDocument/2006/relationships/image" Target="../media/image4.png"/><Relationship Id="rId1" Type="http://schemas.openxmlformats.org/officeDocument/2006/relationships/slideLayout" Target="../slideLayouts/slideLayout2.xml"/><Relationship Id="rId6" Type="http://schemas.openxmlformats.org/officeDocument/2006/relationships/diagramQuickStyle" Target="../diagrams/quickStyle1.xml"/><Relationship Id="rId5" Type="http://schemas.openxmlformats.org/officeDocument/2006/relationships/diagramLayout" Target="../diagrams/layout1.xml"/><Relationship Id="rId4" Type="http://schemas.openxmlformats.org/officeDocument/2006/relationships/diagramData" Target="../diagrams/data1.xml"/></Relationships>
</file>

<file path=ppt/slides/_rels/slide15.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Layout" Target="../slideLayouts/slideLayout6.xml"/><Relationship Id="rId5" Type="http://schemas.microsoft.com/office/2007/relationships/hdphoto" Target="../media/hdphoto1.wdp"/><Relationship Id="rId4" Type="http://schemas.openxmlformats.org/officeDocument/2006/relationships/image" Target="../media/image3.png"/></Relationships>
</file>

<file path=ppt/slides/_rels/slide16.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Layout" Target="../slideLayouts/slideLayout6.xml"/><Relationship Id="rId5" Type="http://schemas.microsoft.com/office/2007/relationships/hdphoto" Target="../media/hdphoto1.wdp"/><Relationship Id="rId4" Type="http://schemas.openxmlformats.org/officeDocument/2006/relationships/image" Target="../media/image3.png"/></Relationships>
</file>

<file path=ppt/slides/_rels/slide17.xml.rels><?xml version="1.0" encoding="UTF-8" standalone="yes"?>
<Relationships xmlns="http://schemas.openxmlformats.org/package/2006/relationships"><Relationship Id="rId3" Type="http://schemas.microsoft.com/office/2007/relationships/hdphoto" Target="../media/hdphoto3.wdp"/><Relationship Id="rId2" Type="http://schemas.openxmlformats.org/officeDocument/2006/relationships/image" Target="../media/image7.png"/><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0.png"/><Relationship Id="rId1" Type="http://schemas.openxmlformats.org/officeDocument/2006/relationships/slideLayout" Target="../slideLayouts/slideLayout2.xml"/><Relationship Id="rId4" Type="http://schemas.microsoft.com/office/2007/relationships/hdphoto" Target="../media/hdphoto1.wdp"/></Relationships>
</file>

<file path=ppt/slides/_rels/slide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image" Target="../media/image6.png"/></Relationships>
</file>

<file path=ppt/slides/_rels/slide4.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microsoft.com/office/2007/relationships/hdphoto" Target="../media/hdphoto3.wdp"/><Relationship Id="rId2" Type="http://schemas.openxmlformats.org/officeDocument/2006/relationships/image" Target="../media/image7.png"/><Relationship Id="rId1" Type="http://schemas.openxmlformats.org/officeDocument/2006/relationships/slideLayout" Target="../slideLayouts/slideLayout2.xml"/><Relationship Id="rId5" Type="http://schemas.microsoft.com/office/2007/relationships/hdphoto" Target="../media/hdphoto2.wdp"/><Relationship Id="rId4" Type="http://schemas.openxmlformats.org/officeDocument/2006/relationships/image" Target="../media/image4.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5CCACA8-2409-4C85-BC04-E59B4D873D17}"/>
              </a:ext>
            </a:extLst>
          </p:cNvPr>
          <p:cNvSpPr>
            <a:spLocks noGrp="1"/>
          </p:cNvSpPr>
          <p:nvPr>
            <p:ph type="ctrTitle"/>
          </p:nvPr>
        </p:nvSpPr>
        <p:spPr/>
        <p:txBody>
          <a:bodyPr/>
          <a:lstStyle/>
          <a:p>
            <a:r>
              <a:rPr lang="nl-NL" sz="7200" dirty="0"/>
              <a:t>Overbrengen collega’s/didactiek workshop</a:t>
            </a:r>
          </a:p>
        </p:txBody>
      </p:sp>
      <p:sp>
        <p:nvSpPr>
          <p:cNvPr id="3" name="Ondertitel 2">
            <a:extLst>
              <a:ext uri="{FF2B5EF4-FFF2-40B4-BE49-F238E27FC236}">
                <a16:creationId xmlns:a16="http://schemas.microsoft.com/office/drawing/2014/main" id="{ADAB321F-5C17-4C9F-A862-240F06E30BC8}"/>
              </a:ext>
            </a:extLst>
          </p:cNvPr>
          <p:cNvSpPr>
            <a:spLocks noGrp="1"/>
          </p:cNvSpPr>
          <p:nvPr>
            <p:ph type="subTitle" idx="1"/>
          </p:nvPr>
        </p:nvSpPr>
        <p:spPr/>
        <p:txBody>
          <a:bodyPr/>
          <a:lstStyle/>
          <a:p>
            <a:r>
              <a:rPr lang="nl-NL" dirty="0"/>
              <a:t>Lesweek 4</a:t>
            </a:r>
          </a:p>
          <a:p>
            <a:r>
              <a:rPr lang="nl-NL" dirty="0"/>
              <a:t>7 tot 11 december </a:t>
            </a:r>
          </a:p>
        </p:txBody>
      </p:sp>
    </p:spTree>
    <p:extLst>
      <p:ext uri="{BB962C8B-B14F-4D97-AF65-F5344CB8AC3E}">
        <p14:creationId xmlns:p14="http://schemas.microsoft.com/office/powerpoint/2010/main" val="410590406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blipFill rotWithShape="1">
          <a:blip r:embed="rId2">
            <a:duotone>
              <a:schemeClr val="bg1">
                <a:tint val="75000"/>
                <a:shade val="58000"/>
                <a:satMod val="120000"/>
              </a:schemeClr>
              <a:schemeClr val="bg1">
                <a:tint val="50000"/>
                <a:shade val="96000"/>
              </a:schemeClr>
            </a:duotone>
          </a:blip>
          <a:tile tx="0" ty="0" sx="100000" sy="100000" flip="none" algn="tl"/>
        </a:blipFill>
        <a:effectLst/>
      </p:bgPr>
    </p:bg>
    <p:spTree>
      <p:nvGrpSpPr>
        <p:cNvPr id="1" name=""/>
        <p:cNvGrpSpPr/>
        <p:nvPr/>
      </p:nvGrpSpPr>
      <p:grpSpPr>
        <a:xfrm>
          <a:off x="0" y="0"/>
          <a:ext cx="0" cy="0"/>
          <a:chOff x="0" y="0"/>
          <a:chExt cx="0" cy="0"/>
        </a:xfrm>
      </p:grpSpPr>
      <p:sp>
        <p:nvSpPr>
          <p:cNvPr id="25" name="Rectangle 8">
            <a:extLst>
              <a:ext uri="{FF2B5EF4-FFF2-40B4-BE49-F238E27FC236}">
                <a16:creationId xmlns:a16="http://schemas.microsoft.com/office/drawing/2014/main" id="{7049A7D3-684C-4C59-A4B6-7B308A6AD3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20834" y="1346946"/>
            <a:ext cx="10222992" cy="80683"/>
          </a:xfrm>
          <a:prstGeom prst="rect">
            <a:avLst/>
          </a:prstGeom>
          <a:blipFill dpi="0" rotWithShape="1">
            <a:blip r:embed="rId3">
              <a:alphaModFix amt="85000"/>
              <a:lum bright="70000" contrast="-70000"/>
              <a:extLst>
                <a:ext uri="{BEBA8EAE-BF5A-486C-A8C5-ECC9F3942E4B}">
                  <a14:imgProps xmlns:a14="http://schemas.microsoft.com/office/drawing/2010/main">
                    <a14:imgLayer r:embed="rId4">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10">
            <a:extLst>
              <a:ext uri="{FF2B5EF4-FFF2-40B4-BE49-F238E27FC236}">
                <a16:creationId xmlns:a16="http://schemas.microsoft.com/office/drawing/2014/main" id="{D7B1087B-C592-40E7-B532-60B453A2FE6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20834" y="4299696"/>
            <a:ext cx="10222992" cy="80683"/>
          </a:xfrm>
          <a:prstGeom prst="rect">
            <a:avLst/>
          </a:prstGeom>
          <a:blipFill dpi="0" rotWithShape="1">
            <a:blip r:embed="rId3">
              <a:alphaModFix amt="85000"/>
              <a:lum bright="70000" contrast="-70000"/>
              <a:extLst>
                <a:ext uri="{BEBA8EAE-BF5A-486C-A8C5-ECC9F3942E4B}">
                  <a14:imgProps xmlns:a14="http://schemas.microsoft.com/office/drawing/2010/main">
                    <a14:imgLayer r:embed="rId4">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12">
            <a:extLst>
              <a:ext uri="{FF2B5EF4-FFF2-40B4-BE49-F238E27FC236}">
                <a16:creationId xmlns:a16="http://schemas.microsoft.com/office/drawing/2014/main" id="{14AE7447-E8F8-4A0F-9E3D-94842BFF88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20834" y="1484779"/>
            <a:ext cx="10222992" cy="2743200"/>
          </a:xfrm>
          <a:prstGeom prst="rect">
            <a:avLst/>
          </a:prstGeom>
          <a:blipFill dpi="0" rotWithShape="1">
            <a:blip r:embed="rId3">
              <a:alphaModFix amt="85000"/>
              <a:lum bright="70000" contrast="-70000"/>
              <a:extLst>
                <a:ext uri="{BEBA8EAE-BF5A-486C-A8C5-ECC9F3942E4B}">
                  <a14:imgProps xmlns:a14="http://schemas.microsoft.com/office/drawing/2010/main">
                    <a14:imgLayer r:embed="rId4">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5" name="Group 14">
            <a:extLst>
              <a:ext uri="{FF2B5EF4-FFF2-40B4-BE49-F238E27FC236}">
                <a16:creationId xmlns:a16="http://schemas.microsoft.com/office/drawing/2014/main" id="{85981F80-69EE-4E2B-82A8-47FDFD7720A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9649215" y="4068923"/>
            <a:ext cx="1080904" cy="1080902"/>
            <a:chOff x="9685338" y="4460675"/>
            <a:chExt cx="1080904" cy="1080902"/>
          </a:xfrm>
        </p:grpSpPr>
        <p:sp>
          <p:nvSpPr>
            <p:cNvPr id="16" name="Oval 15">
              <a:extLst>
                <a:ext uri="{FF2B5EF4-FFF2-40B4-BE49-F238E27FC236}">
                  <a16:creationId xmlns:a16="http://schemas.microsoft.com/office/drawing/2014/main" id="{46CE0473-0B07-47EE-A016-EBD87F2C8C9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85338" y="4460675"/>
              <a:ext cx="1080904" cy="1080902"/>
            </a:xfrm>
            <a:prstGeom prst="ellipse">
              <a:avLst/>
            </a:prstGeom>
            <a:blipFill dpi="0" rotWithShape="1">
              <a:blip r:embed="rId5">
                <a:duotone>
                  <a:schemeClr val="accent1">
                    <a:shade val="45000"/>
                    <a:satMod val="135000"/>
                  </a:schemeClr>
                  <a:prstClr val="white"/>
                </a:duotone>
                <a:extLst>
                  <a:ext uri="{BEBA8EAE-BF5A-486C-A8C5-ECC9F3942E4B}">
                    <a14:imgProps xmlns:a14="http://schemas.microsoft.com/office/drawing/2010/main">
                      <a14:imgLayer r:embed="rId6">
                        <a14:imgEffect>
                          <a14:saturation sat="95000"/>
                        </a14:imgEffect>
                      </a14:imgLayer>
                    </a14:imgProps>
                  </a:ext>
                </a:extLst>
              </a:blip>
              <a:srcRect/>
              <a:tile tx="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28" name="Oval 16">
              <a:extLst>
                <a:ext uri="{FF2B5EF4-FFF2-40B4-BE49-F238E27FC236}">
                  <a16:creationId xmlns:a16="http://schemas.microsoft.com/office/drawing/2014/main" id="{EDD0D1E4-DFCA-4DF0-9D37-571A5F529F0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793429" y="4568765"/>
              <a:ext cx="864723" cy="864722"/>
            </a:xfrm>
            <a:prstGeom prst="ellipse">
              <a:avLst/>
            </a:prstGeom>
            <a:noFill/>
            <a:ln w="25400" cap="flat" cmpd="sng" algn="ctr">
              <a:solidFill>
                <a:sysClr val="window" lastClr="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grpSp>
      <p:sp useBgFill="1">
        <p:nvSpPr>
          <p:cNvPr id="29" name="Rectangle 18">
            <a:extLst>
              <a:ext uri="{FF2B5EF4-FFF2-40B4-BE49-F238E27FC236}">
                <a16:creationId xmlns:a16="http://schemas.microsoft.com/office/drawing/2014/main" id="{2A0E4E09-FC02-4ADC-951A-3FFA90B6FE3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4E33DFEB-9B10-445F-A871-A77830C20887}"/>
              </a:ext>
            </a:extLst>
          </p:cNvPr>
          <p:cNvSpPr>
            <a:spLocks noGrp="1"/>
          </p:cNvSpPr>
          <p:nvPr>
            <p:ph type="title"/>
          </p:nvPr>
        </p:nvSpPr>
        <p:spPr>
          <a:xfrm>
            <a:off x="6556100" y="1360493"/>
            <a:ext cx="4972511" cy="3106732"/>
          </a:xfrm>
        </p:spPr>
        <p:txBody>
          <a:bodyPr vert="horz" lIns="91440" tIns="45720" rIns="91440" bIns="45720" rtlCol="0" anchor="b">
            <a:normAutofit/>
          </a:bodyPr>
          <a:lstStyle/>
          <a:p>
            <a:pPr>
              <a:lnSpc>
                <a:spcPct val="80000"/>
              </a:lnSpc>
            </a:pPr>
            <a:r>
              <a:rPr lang="en-US" sz="6700">
                <a:solidFill>
                  <a:schemeClr val="tx1"/>
                </a:solidFill>
              </a:rPr>
              <a:t>Wat is je beginsituatie? </a:t>
            </a:r>
          </a:p>
        </p:txBody>
      </p:sp>
      <p:sp>
        <p:nvSpPr>
          <p:cNvPr id="30" name="Freeform: Shape 20">
            <a:extLst>
              <a:ext uri="{FF2B5EF4-FFF2-40B4-BE49-F238E27FC236}">
                <a16:creationId xmlns:a16="http://schemas.microsoft.com/office/drawing/2014/main" id="{14A1598B-1957-47CF-AAF4-F7A36DA0E7C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3"/>
            <a:ext cx="6095695" cy="6857997"/>
          </a:xfrm>
          <a:custGeom>
            <a:avLst/>
            <a:gdLst>
              <a:gd name="connsiteX0" fmla="*/ 3435036 w 6095695"/>
              <a:gd name="connsiteY0" fmla="*/ 0 h 6857997"/>
              <a:gd name="connsiteX1" fmla="*/ 4198562 w 6095695"/>
              <a:gd name="connsiteY1" fmla="*/ 0 h 6857997"/>
              <a:gd name="connsiteX2" fmla="*/ 4365987 w 6095695"/>
              <a:gd name="connsiteY2" fmla="*/ 128761 h 6857997"/>
              <a:gd name="connsiteX3" fmla="*/ 6095695 w 6095695"/>
              <a:gd name="connsiteY3" fmla="*/ 3718209 h 6857997"/>
              <a:gd name="connsiteX4" fmla="*/ 4860911 w 6095695"/>
              <a:gd name="connsiteY4" fmla="*/ 6845880 h 6857997"/>
              <a:gd name="connsiteX5" fmla="*/ 4849107 w 6095695"/>
              <a:gd name="connsiteY5" fmla="*/ 6857997 h 6857997"/>
              <a:gd name="connsiteX6" fmla="*/ 4253869 w 6095695"/>
              <a:gd name="connsiteY6" fmla="*/ 6857997 h 6857997"/>
              <a:gd name="connsiteX7" fmla="*/ 4409441 w 6095695"/>
              <a:gd name="connsiteY7" fmla="*/ 6719623 h 6857997"/>
              <a:gd name="connsiteX8" fmla="*/ 5679794 w 6095695"/>
              <a:gd name="connsiteY8" fmla="*/ 3718209 h 6857997"/>
              <a:gd name="connsiteX9" fmla="*/ 3591563 w 6095695"/>
              <a:gd name="connsiteY9" fmla="*/ 88079 h 6857997"/>
              <a:gd name="connsiteX10" fmla="*/ 0 w 6095695"/>
              <a:gd name="connsiteY10" fmla="*/ 0 h 6857997"/>
              <a:gd name="connsiteX11" fmla="*/ 3177466 w 6095695"/>
              <a:gd name="connsiteY11" fmla="*/ 0 h 6857997"/>
              <a:gd name="connsiteX12" fmla="*/ 3353291 w 6095695"/>
              <a:gd name="connsiteY12" fmla="*/ 88129 h 6857997"/>
              <a:gd name="connsiteX13" fmla="*/ 5560965 w 6095695"/>
              <a:gd name="connsiteY13" fmla="*/ 3718209 h 6857997"/>
              <a:gd name="connsiteX14" fmla="*/ 4325417 w 6095695"/>
              <a:gd name="connsiteY14" fmla="*/ 6637392 h 6857997"/>
              <a:gd name="connsiteX15" fmla="*/ 4077394 w 6095695"/>
              <a:gd name="connsiteY15" fmla="*/ 6857997 h 6857997"/>
              <a:gd name="connsiteX16" fmla="*/ 0 w 6095695"/>
              <a:gd name="connsiteY16" fmla="*/ 6857997 h 68579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6095695" h="6857997">
                <a:moveTo>
                  <a:pt x="3435036" y="0"/>
                </a:moveTo>
                <a:lnTo>
                  <a:pt x="4198562" y="0"/>
                </a:lnTo>
                <a:lnTo>
                  <a:pt x="4365987" y="128761"/>
                </a:lnTo>
                <a:cubicBezTo>
                  <a:pt x="5422363" y="981944"/>
                  <a:pt x="6095695" y="2273123"/>
                  <a:pt x="6095695" y="3718209"/>
                </a:cubicBezTo>
                <a:cubicBezTo>
                  <a:pt x="6095695" y="4922447"/>
                  <a:pt x="5628104" y="6019805"/>
                  <a:pt x="4860911" y="6845880"/>
                </a:cubicBezTo>
                <a:lnTo>
                  <a:pt x="4849107" y="6857997"/>
                </a:lnTo>
                <a:lnTo>
                  <a:pt x="4253869" y="6857997"/>
                </a:lnTo>
                <a:lnTo>
                  <a:pt x="4409441" y="6719623"/>
                </a:lnTo>
                <a:cubicBezTo>
                  <a:pt x="5194330" y="5951494"/>
                  <a:pt x="5679794" y="4890334"/>
                  <a:pt x="5679794" y="3718209"/>
                </a:cubicBezTo>
                <a:cubicBezTo>
                  <a:pt x="5679794" y="2179795"/>
                  <a:pt x="4843506" y="832535"/>
                  <a:pt x="3591563" y="88079"/>
                </a:cubicBezTo>
                <a:close/>
                <a:moveTo>
                  <a:pt x="0" y="0"/>
                </a:moveTo>
                <a:lnTo>
                  <a:pt x="3177466" y="0"/>
                </a:lnTo>
                <a:lnTo>
                  <a:pt x="3353291" y="88129"/>
                </a:lnTo>
                <a:cubicBezTo>
                  <a:pt x="4668281" y="787221"/>
                  <a:pt x="5560965" y="2150692"/>
                  <a:pt x="5560965" y="3718209"/>
                </a:cubicBezTo>
                <a:cubicBezTo>
                  <a:pt x="5560965" y="4858221"/>
                  <a:pt x="5088802" y="5890308"/>
                  <a:pt x="4325417" y="6637392"/>
                </a:cubicBezTo>
                <a:lnTo>
                  <a:pt x="4077394" y="6857997"/>
                </a:lnTo>
                <a:lnTo>
                  <a:pt x="0" y="6857997"/>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pic>
        <p:nvPicPr>
          <p:cNvPr id="6" name="Graphic 5" descr="Fout">
            <a:extLst>
              <a:ext uri="{FF2B5EF4-FFF2-40B4-BE49-F238E27FC236}">
                <a16:creationId xmlns:a16="http://schemas.microsoft.com/office/drawing/2014/main" id="{2A8EF559-B240-4836-BA52-172FF21BF51A}"/>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747150" y="1526651"/>
            <a:ext cx="3804698" cy="3804698"/>
          </a:xfrm>
          <a:prstGeom prst="rect">
            <a:avLst/>
          </a:prstGeom>
        </p:spPr>
      </p:pic>
    </p:spTree>
    <p:extLst>
      <p:ext uri="{BB962C8B-B14F-4D97-AF65-F5344CB8AC3E}">
        <p14:creationId xmlns:p14="http://schemas.microsoft.com/office/powerpoint/2010/main" val="1883527584"/>
      </p:ext>
    </p:extLst>
  </p:cSld>
  <p:clrMapOvr>
    <a:overrideClrMapping bg1="dk1" tx1="lt1" bg2="dk2" tx2="lt2" accent1="accent1" accent2="accent2" accent3="accent3" accent4="accent4" accent5="accent5" accent6="accent6" hlink="hlink" folHlink="folHlink"/>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9A3D0CE2-91FF-49B3-A5D8-181E900D750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20834" y="134694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a:extLst>
              <a:ext uri="{FF2B5EF4-FFF2-40B4-BE49-F238E27FC236}">
                <a16:creationId xmlns:a16="http://schemas.microsoft.com/office/drawing/2014/main" id="{58AEBD96-C315-4F53-9D9E-0E20E993EB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20834" y="429969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a:extLst>
              <a:ext uri="{FF2B5EF4-FFF2-40B4-BE49-F238E27FC236}">
                <a16:creationId xmlns:a16="http://schemas.microsoft.com/office/drawing/2014/main" id="{78916AAA-66F6-4DFA-88ED-7E27CF6B8D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20834" y="1484779"/>
            <a:ext cx="10222992" cy="274320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grpSp>
        <p:nvGrpSpPr>
          <p:cNvPr id="13" name="Group 12">
            <a:extLst>
              <a:ext uri="{FF2B5EF4-FFF2-40B4-BE49-F238E27FC236}">
                <a16:creationId xmlns:a16="http://schemas.microsoft.com/office/drawing/2014/main" id="{A137D43F-BAD6-47F1-AA65-AEEA38A2FF30}"/>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9649215" y="4068923"/>
            <a:ext cx="1080904" cy="1080902"/>
            <a:chOff x="9685338" y="4460675"/>
            <a:chExt cx="1080904" cy="1080902"/>
          </a:xfrm>
        </p:grpSpPr>
        <p:sp>
          <p:nvSpPr>
            <p:cNvPr id="14" name="Oval 13">
              <a:extLst>
                <a:ext uri="{FF2B5EF4-FFF2-40B4-BE49-F238E27FC236}">
                  <a16:creationId xmlns:a16="http://schemas.microsoft.com/office/drawing/2014/main" id="{D512C9B2-6B22-4211-A940-FCD7C2CD0BE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5" name="Oval 14">
              <a:extLst>
                <a:ext uri="{FF2B5EF4-FFF2-40B4-BE49-F238E27FC236}">
                  <a16:creationId xmlns:a16="http://schemas.microsoft.com/office/drawing/2014/main" id="{85F7DB84-CDE7-46F8-90DD-9D048A7D52D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793429" y="4568765"/>
              <a:ext cx="864723" cy="864722"/>
            </a:xfrm>
            <a:prstGeom prst="ellipse">
              <a:avLst/>
            </a:prstGeom>
            <a:noFill/>
            <a:ln w="25400" cap="flat" cmpd="sng" algn="ctr">
              <a:solidFill>
                <a:sysClr val="window" lastClr="FFFFFF"/>
              </a:solidFill>
              <a:prstDash val="solid"/>
            </a:ln>
            <a:effectLst/>
          </p:spPr>
        </p:sp>
      </p:grpSp>
      <p:sp useBgFill="1">
        <p:nvSpPr>
          <p:cNvPr id="17" name="Rectangle 16">
            <a:extLst>
              <a:ext uri="{FF2B5EF4-FFF2-40B4-BE49-F238E27FC236}">
                <a16:creationId xmlns:a16="http://schemas.microsoft.com/office/drawing/2014/main" id="{C3D25154-9EF7-4C33-9AAC-7B3BE089FE0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0" y="0"/>
            <a:ext cx="12188952"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2" name="Titel 1">
            <a:extLst>
              <a:ext uri="{FF2B5EF4-FFF2-40B4-BE49-F238E27FC236}">
                <a16:creationId xmlns:a16="http://schemas.microsoft.com/office/drawing/2014/main" id="{5E19D92A-847E-4174-98E0-BFE09EFBFE8D}"/>
              </a:ext>
            </a:extLst>
          </p:cNvPr>
          <p:cNvSpPr>
            <a:spLocks noGrp="1"/>
          </p:cNvSpPr>
          <p:nvPr>
            <p:ph type="title"/>
          </p:nvPr>
        </p:nvSpPr>
        <p:spPr>
          <a:xfrm>
            <a:off x="1051560" y="643468"/>
            <a:ext cx="9966960" cy="3592432"/>
          </a:xfrm>
        </p:spPr>
        <p:txBody>
          <a:bodyPr vert="horz" lIns="91440" tIns="45720" rIns="91440" bIns="45720" rtlCol="0" anchor="ctr">
            <a:normAutofit/>
          </a:bodyPr>
          <a:lstStyle/>
          <a:p>
            <a:pPr>
              <a:lnSpc>
                <a:spcPct val="80000"/>
              </a:lnSpc>
            </a:pPr>
            <a:r>
              <a:rPr lang="en-US" sz="9600">
                <a:blipFill dpi="0" rotWithShape="1">
                  <a:blip r:embed="rId4"/>
                  <a:srcRect/>
                  <a:tile tx="6350" ty="-127000" sx="65000" sy="64000" flip="none" algn="tl"/>
                </a:blipFill>
              </a:rPr>
              <a:t>Wat wil je bereiken bij de doelgroep?</a:t>
            </a:r>
          </a:p>
        </p:txBody>
      </p:sp>
      <p:sp>
        <p:nvSpPr>
          <p:cNvPr id="19" name="Rectangle 18">
            <a:extLst>
              <a:ext uri="{FF2B5EF4-FFF2-40B4-BE49-F238E27FC236}">
                <a16:creationId xmlns:a16="http://schemas.microsoft.com/office/drawing/2014/main" id="{1604E8C0-C927-4C06-A96A-BF3323BA76D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572000"/>
            <a:ext cx="12192000" cy="2295831"/>
          </a:xfrm>
          <a:prstGeom prst="rect">
            <a:avLst/>
          </a:prstGeom>
          <a:blipFill dpi="0" rotWithShape="1">
            <a:blip r:embed="rId2">
              <a:alphaModFix amt="85000"/>
              <a:lum bright="70000" contrast="-70000"/>
              <a:extLs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1" name="Group 20">
            <a:extLst>
              <a:ext uri="{FF2B5EF4-FFF2-40B4-BE49-F238E27FC236}">
                <a16:creationId xmlns:a16="http://schemas.microsoft.com/office/drawing/2014/main" id="{9DCECFD5-4C30-4892-9FF0-540E17955A55}"/>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0245590" y="5111496"/>
            <a:ext cx="1080904" cy="1080902"/>
            <a:chOff x="10245590" y="5111496"/>
            <a:chExt cx="1080904" cy="1080902"/>
          </a:xfrm>
        </p:grpSpPr>
        <p:sp>
          <p:nvSpPr>
            <p:cNvPr id="22" name="Oval 21">
              <a:extLst>
                <a:ext uri="{FF2B5EF4-FFF2-40B4-BE49-F238E27FC236}">
                  <a16:creationId xmlns:a16="http://schemas.microsoft.com/office/drawing/2014/main" id="{95C67F70-EAFE-425C-8422-591620A96D4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245590" y="5111496"/>
              <a:ext cx="1080904" cy="1080902"/>
            </a:xfrm>
            <a:prstGeom prst="ellipse">
              <a:avLst/>
            </a:prstGeom>
            <a:blipFill dpi="0" rotWithShape="1">
              <a:blip r:embed="rId4">
                <a:duotone>
                  <a:schemeClr val="accent1">
                    <a:shade val="45000"/>
                    <a:satMod val="135000"/>
                  </a:schemeClr>
                  <a:prstClr val="white"/>
                </a:duotone>
              </a:blip>
              <a:srcRect/>
              <a:tile tx="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23" name="Oval 22">
              <a:extLst>
                <a:ext uri="{FF2B5EF4-FFF2-40B4-BE49-F238E27FC236}">
                  <a16:creationId xmlns:a16="http://schemas.microsoft.com/office/drawing/2014/main" id="{D47FA16B-C217-4D91-84EA-5B0846BDDA9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53681" y="5219586"/>
              <a:ext cx="864723" cy="864722"/>
            </a:xfrm>
            <a:prstGeom prst="ellipse">
              <a:avLst/>
            </a:prstGeom>
            <a:noFill/>
            <a:ln w="25400" cap="flat" cmpd="sng" algn="ctr">
              <a:solidFill>
                <a:sysClr val="window" lastClr="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grpSp>
    </p:spTree>
    <p:extLst>
      <p:ext uri="{BB962C8B-B14F-4D97-AF65-F5344CB8AC3E}">
        <p14:creationId xmlns:p14="http://schemas.microsoft.com/office/powerpoint/2010/main" val="50472000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9A3D0CE2-91FF-49B3-A5D8-181E900D750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20834" y="134694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a:extLst>
              <a:ext uri="{FF2B5EF4-FFF2-40B4-BE49-F238E27FC236}">
                <a16:creationId xmlns:a16="http://schemas.microsoft.com/office/drawing/2014/main" id="{58AEBD96-C315-4F53-9D9E-0E20E993EB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20834" y="429969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a:extLst>
              <a:ext uri="{FF2B5EF4-FFF2-40B4-BE49-F238E27FC236}">
                <a16:creationId xmlns:a16="http://schemas.microsoft.com/office/drawing/2014/main" id="{78916AAA-66F6-4DFA-88ED-7E27CF6B8D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20834" y="1484779"/>
            <a:ext cx="10222992" cy="274320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grpSp>
        <p:nvGrpSpPr>
          <p:cNvPr id="13" name="Group 12">
            <a:extLst>
              <a:ext uri="{FF2B5EF4-FFF2-40B4-BE49-F238E27FC236}">
                <a16:creationId xmlns:a16="http://schemas.microsoft.com/office/drawing/2014/main" id="{A137D43F-BAD6-47F1-AA65-AEEA38A2FF30}"/>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9649215" y="4068923"/>
            <a:ext cx="1080904" cy="1080902"/>
            <a:chOff x="9685338" y="4460675"/>
            <a:chExt cx="1080904" cy="1080902"/>
          </a:xfrm>
        </p:grpSpPr>
        <p:sp>
          <p:nvSpPr>
            <p:cNvPr id="14" name="Oval 13">
              <a:extLst>
                <a:ext uri="{FF2B5EF4-FFF2-40B4-BE49-F238E27FC236}">
                  <a16:creationId xmlns:a16="http://schemas.microsoft.com/office/drawing/2014/main" id="{D512C9B2-6B22-4211-A940-FCD7C2CD0BE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5" name="Oval 14">
              <a:extLst>
                <a:ext uri="{FF2B5EF4-FFF2-40B4-BE49-F238E27FC236}">
                  <a16:creationId xmlns:a16="http://schemas.microsoft.com/office/drawing/2014/main" id="{85F7DB84-CDE7-46F8-90DD-9D048A7D52D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793429" y="4568765"/>
              <a:ext cx="864723" cy="864722"/>
            </a:xfrm>
            <a:prstGeom prst="ellipse">
              <a:avLst/>
            </a:prstGeom>
            <a:noFill/>
            <a:ln w="25400" cap="flat" cmpd="sng" algn="ctr">
              <a:solidFill>
                <a:sysClr val="window" lastClr="FFFFFF"/>
              </a:solidFill>
              <a:prstDash val="solid"/>
            </a:ln>
            <a:effectLst/>
          </p:spPr>
        </p:sp>
      </p:grpSp>
      <p:sp useBgFill="1">
        <p:nvSpPr>
          <p:cNvPr id="17" name="Rectangle 16">
            <a:extLst>
              <a:ext uri="{FF2B5EF4-FFF2-40B4-BE49-F238E27FC236}">
                <a16:creationId xmlns:a16="http://schemas.microsoft.com/office/drawing/2014/main" id="{4BC66A0E-E5D5-4E7D-9B93-33945A88C2A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0" y="0"/>
            <a:ext cx="12188952"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19" name="Rectangle 18">
            <a:extLst>
              <a:ext uri="{FF2B5EF4-FFF2-40B4-BE49-F238E27FC236}">
                <a16:creationId xmlns:a16="http://schemas.microsoft.com/office/drawing/2014/main" id="{5F90B9E6-5D91-4146-881E-1C680D9C758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65200" y="0"/>
            <a:ext cx="10272776" cy="480853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135698BF-9F81-4A68-ACED-704B12D468A9}"/>
              </a:ext>
            </a:extLst>
          </p:cNvPr>
          <p:cNvSpPr>
            <a:spLocks noGrp="1"/>
          </p:cNvSpPr>
          <p:nvPr>
            <p:ph type="title"/>
          </p:nvPr>
        </p:nvSpPr>
        <p:spPr>
          <a:xfrm>
            <a:off x="1280144" y="560439"/>
            <a:ext cx="9625247" cy="4028007"/>
          </a:xfrm>
        </p:spPr>
        <p:txBody>
          <a:bodyPr vert="horz" lIns="91440" tIns="45720" rIns="91440" bIns="45720" rtlCol="0" anchor="b">
            <a:normAutofit/>
          </a:bodyPr>
          <a:lstStyle/>
          <a:p>
            <a:pPr>
              <a:lnSpc>
                <a:spcPct val="80000"/>
              </a:lnSpc>
            </a:pPr>
            <a:r>
              <a:rPr lang="en-US" sz="8200">
                <a:solidFill>
                  <a:srgbClr val="FFFFFF"/>
                </a:solidFill>
              </a:rPr>
              <a:t>Hoe ga ik leeractiviteiten geven?</a:t>
            </a:r>
            <a:br>
              <a:rPr lang="en-US" sz="8200">
                <a:solidFill>
                  <a:srgbClr val="FFFFFF"/>
                </a:solidFill>
              </a:rPr>
            </a:br>
            <a:endParaRPr lang="en-US" sz="8200">
              <a:solidFill>
                <a:srgbClr val="FFFFFF"/>
              </a:solidFill>
            </a:endParaRPr>
          </a:p>
        </p:txBody>
      </p:sp>
      <p:sp>
        <p:nvSpPr>
          <p:cNvPr id="21" name="Rectangle 20">
            <a:extLst>
              <a:ext uri="{FF2B5EF4-FFF2-40B4-BE49-F238E27FC236}">
                <a16:creationId xmlns:a16="http://schemas.microsoft.com/office/drawing/2014/main" id="{A24B8EE7-D55B-4678-8F34-54296AEC75E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58412" y="4808538"/>
            <a:ext cx="1026871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416894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2" name="Rectangle 6">
            <a:extLst>
              <a:ext uri="{FF2B5EF4-FFF2-40B4-BE49-F238E27FC236}">
                <a16:creationId xmlns:a16="http://schemas.microsoft.com/office/drawing/2014/main" id="{9A3D0CE2-91FF-49B3-A5D8-181E900D750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20834" y="134694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3" name="Rectangle 8">
            <a:extLst>
              <a:ext uri="{FF2B5EF4-FFF2-40B4-BE49-F238E27FC236}">
                <a16:creationId xmlns:a16="http://schemas.microsoft.com/office/drawing/2014/main" id="{58AEBD96-C315-4F53-9D9E-0E20E993EB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20834" y="429969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4" name="Rectangle 10">
            <a:extLst>
              <a:ext uri="{FF2B5EF4-FFF2-40B4-BE49-F238E27FC236}">
                <a16:creationId xmlns:a16="http://schemas.microsoft.com/office/drawing/2014/main" id="{78916AAA-66F6-4DFA-88ED-7E27CF6B8D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20834" y="1484779"/>
            <a:ext cx="10222992" cy="274320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grpSp>
        <p:nvGrpSpPr>
          <p:cNvPr id="25" name="Group 12">
            <a:extLst>
              <a:ext uri="{FF2B5EF4-FFF2-40B4-BE49-F238E27FC236}">
                <a16:creationId xmlns:a16="http://schemas.microsoft.com/office/drawing/2014/main" id="{A137D43F-BAD6-47F1-AA65-AEEA38A2FF30}"/>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9649215" y="4068923"/>
            <a:ext cx="1080904" cy="1080902"/>
            <a:chOff x="9685338" y="4460675"/>
            <a:chExt cx="1080904" cy="1080902"/>
          </a:xfrm>
        </p:grpSpPr>
        <p:sp>
          <p:nvSpPr>
            <p:cNvPr id="14" name="Oval 13">
              <a:extLst>
                <a:ext uri="{FF2B5EF4-FFF2-40B4-BE49-F238E27FC236}">
                  <a16:creationId xmlns:a16="http://schemas.microsoft.com/office/drawing/2014/main" id="{D512C9B2-6B22-4211-A940-FCD7C2CD0BE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5" name="Oval 14">
              <a:extLst>
                <a:ext uri="{FF2B5EF4-FFF2-40B4-BE49-F238E27FC236}">
                  <a16:creationId xmlns:a16="http://schemas.microsoft.com/office/drawing/2014/main" id="{85F7DB84-CDE7-46F8-90DD-9D048A7D52D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793429" y="4568765"/>
              <a:ext cx="864723" cy="864722"/>
            </a:xfrm>
            <a:prstGeom prst="ellipse">
              <a:avLst/>
            </a:prstGeom>
            <a:noFill/>
            <a:ln w="25400" cap="flat" cmpd="sng" algn="ctr">
              <a:solidFill>
                <a:sysClr val="window" lastClr="FFFFFF"/>
              </a:solidFill>
              <a:prstDash val="solid"/>
            </a:ln>
            <a:effectLst/>
          </p:spPr>
        </p:sp>
      </p:grpSp>
      <p:sp useBgFill="1">
        <p:nvSpPr>
          <p:cNvPr id="26" name="Rectangle 16">
            <a:extLst>
              <a:ext uri="{FF2B5EF4-FFF2-40B4-BE49-F238E27FC236}">
                <a16:creationId xmlns:a16="http://schemas.microsoft.com/office/drawing/2014/main" id="{9A3CA49A-71DD-4E8D-8D00-0D000AB38C6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18">
            <a:extLst>
              <a:ext uri="{FF2B5EF4-FFF2-40B4-BE49-F238E27FC236}">
                <a16:creationId xmlns:a16="http://schemas.microsoft.com/office/drawing/2014/main" id="{36E8537E-57AF-43EA-8734-3C66AD72469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438656" cy="6858000"/>
          </a:xfrm>
          <a:prstGeom prst="rect">
            <a:avLst/>
          </a:prstGeom>
          <a:solidFill>
            <a:schemeClr val="accent1">
              <a:lumMod val="75000"/>
            </a:schemeClr>
          </a:solidFill>
          <a:ln>
            <a:no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en-US">
              <a:solidFill>
                <a:schemeClr val="accent2"/>
              </a:solidFill>
            </a:endParaRPr>
          </a:p>
        </p:txBody>
      </p:sp>
      <p:sp>
        <p:nvSpPr>
          <p:cNvPr id="21" name="Rectangle 20">
            <a:extLst>
              <a:ext uri="{FF2B5EF4-FFF2-40B4-BE49-F238E27FC236}">
                <a16:creationId xmlns:a16="http://schemas.microsoft.com/office/drawing/2014/main" id="{1DA8C18B-9C8E-47E6-BAEF-86331BC0A94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438656" y="0"/>
            <a:ext cx="321564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C55DF42C-36CA-4D85-9649-0B993591D5BE}"/>
              </a:ext>
            </a:extLst>
          </p:cNvPr>
          <p:cNvSpPr>
            <a:spLocks noGrp="1"/>
          </p:cNvSpPr>
          <p:nvPr>
            <p:ph type="title"/>
          </p:nvPr>
        </p:nvSpPr>
        <p:spPr>
          <a:xfrm>
            <a:off x="5297763" y="643467"/>
            <a:ext cx="6271758" cy="5571066"/>
          </a:xfrm>
        </p:spPr>
        <p:txBody>
          <a:bodyPr vert="horz" lIns="91440" tIns="45720" rIns="91440" bIns="45720" rtlCol="0" anchor="ctr">
            <a:normAutofit/>
          </a:bodyPr>
          <a:lstStyle/>
          <a:p>
            <a:pPr>
              <a:lnSpc>
                <a:spcPct val="80000"/>
              </a:lnSpc>
            </a:pPr>
            <a:r>
              <a:rPr lang="en-US" sz="8000" dirty="0">
                <a:blipFill dpi="0" rotWithShape="1">
                  <a:blip r:embed="rId4"/>
                  <a:srcRect/>
                  <a:tile tx="6350" ty="-127000" sx="65000" sy="64000" flip="none" algn="tl"/>
                </a:blipFill>
              </a:rPr>
              <a:t>Is het </a:t>
            </a:r>
            <a:r>
              <a:rPr lang="en-US" sz="8000" dirty="0" err="1">
                <a:blipFill dpi="0" rotWithShape="1">
                  <a:blip r:embed="rId4"/>
                  <a:srcRect/>
                  <a:tile tx="6350" ty="-127000" sx="65000" sy="64000" flip="none" algn="tl"/>
                </a:blipFill>
              </a:rPr>
              <a:t>doel</a:t>
            </a:r>
            <a:r>
              <a:rPr lang="en-US" sz="8000" dirty="0">
                <a:blipFill dpi="0" rotWithShape="1">
                  <a:blip r:embed="rId4"/>
                  <a:srcRect/>
                  <a:tile tx="6350" ty="-127000" sx="65000" sy="64000" flip="none" algn="tl"/>
                </a:blipFill>
              </a:rPr>
              <a:t> </a:t>
            </a:r>
            <a:r>
              <a:rPr lang="en-US" sz="8000" dirty="0" err="1">
                <a:blipFill dpi="0" rotWithShape="1">
                  <a:blip r:embed="rId4"/>
                  <a:srcRect/>
                  <a:tile tx="6350" ty="-127000" sx="65000" sy="64000" flip="none" algn="tl"/>
                </a:blipFill>
              </a:rPr>
              <a:t>bereikt</a:t>
            </a:r>
            <a:r>
              <a:rPr lang="en-US" sz="8000" dirty="0">
                <a:blipFill dpi="0" rotWithShape="1">
                  <a:blip r:embed="rId4"/>
                  <a:srcRect/>
                  <a:tile tx="6350" ty="-127000" sx="65000" sy="64000" flip="none" algn="tl"/>
                </a:blipFill>
              </a:rPr>
              <a:t>?</a:t>
            </a:r>
            <a:br>
              <a:rPr lang="en-US" sz="8000" dirty="0">
                <a:blipFill dpi="0" rotWithShape="1">
                  <a:blip r:embed="rId4"/>
                  <a:srcRect/>
                  <a:tile tx="6350" ty="-127000" sx="65000" sy="64000" flip="none" algn="tl"/>
                </a:blipFill>
              </a:rPr>
            </a:br>
            <a:r>
              <a:rPr lang="en-US" sz="8000" dirty="0">
                <a:blipFill dpi="0" rotWithShape="1">
                  <a:blip r:embed="rId4"/>
                  <a:srcRect/>
                  <a:tile tx="6350" ty="-127000" sx="65000" sy="64000" flip="none" algn="tl"/>
                </a:blipFill>
              </a:rPr>
              <a:t>Hoe </a:t>
            </a:r>
            <a:r>
              <a:rPr lang="en-US" sz="8000" dirty="0" err="1">
                <a:blipFill dpi="0" rotWithShape="1">
                  <a:blip r:embed="rId4"/>
                  <a:srcRect/>
                  <a:tile tx="6350" ty="-127000" sx="65000" sy="64000" flip="none" algn="tl"/>
                </a:blipFill>
              </a:rPr>
              <a:t>toets</a:t>
            </a:r>
            <a:r>
              <a:rPr lang="en-US" sz="8000" dirty="0">
                <a:blipFill dpi="0" rotWithShape="1">
                  <a:blip r:embed="rId4"/>
                  <a:srcRect/>
                  <a:tile tx="6350" ty="-127000" sx="65000" sy="64000" flip="none" algn="tl"/>
                </a:blipFill>
              </a:rPr>
              <a:t> je </a:t>
            </a:r>
            <a:r>
              <a:rPr lang="en-US" sz="8000" dirty="0" err="1">
                <a:blipFill dpi="0" rotWithShape="1">
                  <a:blip r:embed="rId4"/>
                  <a:srcRect/>
                  <a:tile tx="6350" ty="-127000" sx="65000" sy="64000" flip="none" algn="tl"/>
                </a:blipFill>
              </a:rPr>
              <a:t>dit</a:t>
            </a:r>
            <a:r>
              <a:rPr lang="en-US" sz="8000" dirty="0">
                <a:blipFill dpi="0" rotWithShape="1">
                  <a:blip r:embed="rId4"/>
                  <a:srcRect/>
                  <a:tile tx="6350" ty="-127000" sx="65000" sy="64000" flip="none" algn="tl"/>
                </a:blipFill>
              </a:rPr>
              <a:t> </a:t>
            </a:r>
            <a:r>
              <a:rPr lang="en-US" sz="8000" dirty="0" err="1">
                <a:blipFill dpi="0" rotWithShape="1">
                  <a:blip r:embed="rId4"/>
                  <a:srcRect/>
                  <a:tile tx="6350" ty="-127000" sx="65000" sy="64000" flip="none" algn="tl"/>
                </a:blipFill>
              </a:rPr>
              <a:t>tijdens</a:t>
            </a:r>
            <a:r>
              <a:rPr lang="en-US" sz="8000" dirty="0">
                <a:blipFill dpi="0" rotWithShape="1">
                  <a:blip r:embed="rId4"/>
                  <a:srcRect/>
                  <a:tile tx="6350" ty="-127000" sx="65000" sy="64000" flip="none" algn="tl"/>
                </a:blipFill>
              </a:rPr>
              <a:t> de workshop?</a:t>
            </a:r>
          </a:p>
        </p:txBody>
      </p:sp>
    </p:spTree>
    <p:extLst>
      <p:ext uri="{BB962C8B-B14F-4D97-AF65-F5344CB8AC3E}">
        <p14:creationId xmlns:p14="http://schemas.microsoft.com/office/powerpoint/2010/main" val="399631927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Titel 2">
            <a:extLst>
              <a:ext uri="{FF2B5EF4-FFF2-40B4-BE49-F238E27FC236}">
                <a16:creationId xmlns:a16="http://schemas.microsoft.com/office/drawing/2014/main" id="{F677C39E-BC6F-4F4C-8024-CE466D44D7EE}"/>
              </a:ext>
            </a:extLst>
          </p:cNvPr>
          <p:cNvSpPr>
            <a:spLocks noGrp="1"/>
          </p:cNvSpPr>
          <p:nvPr>
            <p:ph type="title"/>
          </p:nvPr>
        </p:nvSpPr>
        <p:spPr>
          <a:xfrm>
            <a:off x="1069848" y="484632"/>
            <a:ext cx="10058400" cy="1609344"/>
          </a:xfrm>
        </p:spPr>
        <p:txBody>
          <a:bodyPr>
            <a:noAutofit/>
          </a:bodyPr>
          <a:lstStyle/>
          <a:p>
            <a:r>
              <a:rPr lang="nl-NL" sz="4400" dirty="0"/>
              <a:t>Wat </a:t>
            </a:r>
            <a:r>
              <a:rPr lang="nl-NL" sz="4400" u="sng" dirty="0"/>
              <a:t>kan</a:t>
            </a:r>
            <a:r>
              <a:rPr lang="nl-NL" sz="4400" dirty="0"/>
              <a:t> je gebruiken tijdens de workshop?</a:t>
            </a:r>
            <a:br>
              <a:rPr lang="nl-NL" sz="4400" dirty="0"/>
            </a:br>
            <a:endParaRPr lang="nl-NL" sz="4400" dirty="0"/>
          </a:p>
        </p:txBody>
      </p:sp>
      <p:sp>
        <p:nvSpPr>
          <p:cNvPr id="10" name="Rectangle 9">
            <a:extLst>
              <a:ext uri="{FF2B5EF4-FFF2-40B4-BE49-F238E27FC236}">
                <a16:creationId xmlns:a16="http://schemas.microsoft.com/office/drawing/2014/main" id="{3FD711E9-7F79-40A9-8D9E-4AE293C154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66800" y="2013293"/>
            <a:ext cx="10058400"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6" name="Tijdelijke aanduiding voor inhoud 3">
            <a:extLst>
              <a:ext uri="{FF2B5EF4-FFF2-40B4-BE49-F238E27FC236}">
                <a16:creationId xmlns:a16="http://schemas.microsoft.com/office/drawing/2014/main" id="{F9C305BF-435D-4246-A9A7-DEFE6C6801DD}"/>
              </a:ext>
            </a:extLst>
          </p:cNvPr>
          <p:cNvGraphicFramePr>
            <a:graphicFrameLocks noGrp="1"/>
          </p:cNvGraphicFramePr>
          <p:nvPr>
            <p:ph idx="1"/>
            <p:extLst>
              <p:ext uri="{D42A27DB-BD31-4B8C-83A1-F6EECF244321}">
                <p14:modId xmlns:p14="http://schemas.microsoft.com/office/powerpoint/2010/main" val="4149303818"/>
              </p:ext>
            </p:extLst>
          </p:nvPr>
        </p:nvGraphicFramePr>
        <p:xfrm>
          <a:off x="1069975" y="2385390"/>
          <a:ext cx="10058400" cy="3617845"/>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200655406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9A3D0CE2-91FF-49B3-A5D8-181E900D750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20834" y="134694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5" name="Rectangle 10">
            <a:extLst>
              <a:ext uri="{FF2B5EF4-FFF2-40B4-BE49-F238E27FC236}">
                <a16:creationId xmlns:a16="http://schemas.microsoft.com/office/drawing/2014/main" id="{58AEBD96-C315-4F53-9D9E-0E20E993EB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20834" y="429969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6" name="Rectangle 12">
            <a:extLst>
              <a:ext uri="{FF2B5EF4-FFF2-40B4-BE49-F238E27FC236}">
                <a16:creationId xmlns:a16="http://schemas.microsoft.com/office/drawing/2014/main" id="{78916AAA-66F6-4DFA-88ED-7E27CF6B8D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20834" y="1484779"/>
            <a:ext cx="10222992" cy="274320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grpSp>
        <p:nvGrpSpPr>
          <p:cNvPr id="27" name="Group 14">
            <a:extLst>
              <a:ext uri="{FF2B5EF4-FFF2-40B4-BE49-F238E27FC236}">
                <a16:creationId xmlns:a16="http://schemas.microsoft.com/office/drawing/2014/main" id="{A137D43F-BAD6-47F1-AA65-AEEA38A2FF30}"/>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9649215" y="4068923"/>
            <a:ext cx="1080904" cy="1080902"/>
            <a:chOff x="9685338" y="4460675"/>
            <a:chExt cx="1080904" cy="1080902"/>
          </a:xfrm>
        </p:grpSpPr>
        <p:sp>
          <p:nvSpPr>
            <p:cNvPr id="16" name="Oval 15">
              <a:extLst>
                <a:ext uri="{FF2B5EF4-FFF2-40B4-BE49-F238E27FC236}">
                  <a16:creationId xmlns:a16="http://schemas.microsoft.com/office/drawing/2014/main" id="{D512C9B2-6B22-4211-A940-FCD7C2CD0BE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28" name="Oval 16">
              <a:extLst>
                <a:ext uri="{FF2B5EF4-FFF2-40B4-BE49-F238E27FC236}">
                  <a16:creationId xmlns:a16="http://schemas.microsoft.com/office/drawing/2014/main" id="{85F7DB84-CDE7-46F8-90DD-9D048A7D52D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29" name="Rectangle 18">
            <a:extLst>
              <a:ext uri="{FF2B5EF4-FFF2-40B4-BE49-F238E27FC236}">
                <a16:creationId xmlns:a16="http://schemas.microsoft.com/office/drawing/2014/main" id="{48FDEBDB-5859-4B9E-8810-2C5CFED093F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itel 3">
            <a:extLst>
              <a:ext uri="{FF2B5EF4-FFF2-40B4-BE49-F238E27FC236}">
                <a16:creationId xmlns:a16="http://schemas.microsoft.com/office/drawing/2014/main" id="{27506402-ABE6-45DF-B9D5-7FFEF42C4608}"/>
              </a:ext>
            </a:extLst>
          </p:cNvPr>
          <p:cNvSpPr>
            <a:spLocks noGrp="1"/>
          </p:cNvSpPr>
          <p:nvPr>
            <p:ph type="title"/>
          </p:nvPr>
        </p:nvSpPr>
        <p:spPr>
          <a:xfrm>
            <a:off x="1051560" y="942975"/>
            <a:ext cx="9966960" cy="3525056"/>
          </a:xfrm>
        </p:spPr>
        <p:txBody>
          <a:bodyPr vert="horz" lIns="91440" tIns="45720" rIns="91440" bIns="45720" rtlCol="0" anchor="b">
            <a:normAutofit/>
          </a:bodyPr>
          <a:lstStyle/>
          <a:p>
            <a:pPr algn="ctr">
              <a:lnSpc>
                <a:spcPct val="80000"/>
              </a:lnSpc>
            </a:pPr>
            <a:r>
              <a:rPr lang="en-US" sz="8900" dirty="0">
                <a:solidFill>
                  <a:srgbClr val="FFFFFF"/>
                </a:solidFill>
              </a:rPr>
              <a:t>Meer </a:t>
            </a:r>
            <a:r>
              <a:rPr lang="en-US" sz="8900" dirty="0" err="1">
                <a:solidFill>
                  <a:srgbClr val="FFFFFF"/>
                </a:solidFill>
              </a:rPr>
              <a:t>ideeën</a:t>
            </a:r>
            <a:r>
              <a:rPr lang="en-US" sz="8900" dirty="0">
                <a:solidFill>
                  <a:srgbClr val="FFFFFF"/>
                </a:solidFill>
              </a:rPr>
              <a:t> </a:t>
            </a:r>
            <a:r>
              <a:rPr lang="en-US" sz="8900" dirty="0" err="1">
                <a:solidFill>
                  <a:srgbClr val="FFFFFF"/>
                </a:solidFill>
              </a:rPr>
              <a:t>voor</a:t>
            </a:r>
            <a:r>
              <a:rPr lang="en-US" sz="8900" dirty="0">
                <a:solidFill>
                  <a:srgbClr val="FFFFFF"/>
                </a:solidFill>
              </a:rPr>
              <a:t> het </a:t>
            </a:r>
            <a:r>
              <a:rPr lang="en-US" sz="8900" dirty="0" err="1">
                <a:solidFill>
                  <a:srgbClr val="FFFFFF"/>
                </a:solidFill>
              </a:rPr>
              <a:t>overbrengen</a:t>
            </a:r>
            <a:r>
              <a:rPr lang="en-US" sz="8900" dirty="0">
                <a:solidFill>
                  <a:srgbClr val="FFFFFF"/>
                </a:solidFill>
              </a:rPr>
              <a:t> of </a:t>
            </a:r>
            <a:r>
              <a:rPr lang="en-US" sz="8900" dirty="0" err="1">
                <a:solidFill>
                  <a:srgbClr val="FFFFFF"/>
                </a:solidFill>
              </a:rPr>
              <a:t>delen</a:t>
            </a:r>
            <a:r>
              <a:rPr lang="en-US" sz="8900" dirty="0">
                <a:solidFill>
                  <a:srgbClr val="FFFFFF"/>
                </a:solidFill>
              </a:rPr>
              <a:t> van </a:t>
            </a:r>
            <a:r>
              <a:rPr lang="en-US" sz="8900" dirty="0" err="1">
                <a:solidFill>
                  <a:srgbClr val="FFFFFF"/>
                </a:solidFill>
              </a:rPr>
              <a:t>informatie</a:t>
            </a:r>
            <a:r>
              <a:rPr lang="en-US" sz="8900" dirty="0">
                <a:solidFill>
                  <a:srgbClr val="FFFFFF"/>
                </a:solidFill>
              </a:rPr>
              <a:t>?</a:t>
            </a:r>
          </a:p>
        </p:txBody>
      </p:sp>
      <p:cxnSp>
        <p:nvCxnSpPr>
          <p:cNvPr id="30" name="Straight Connector 20">
            <a:extLst>
              <a:ext uri="{FF2B5EF4-FFF2-40B4-BE49-F238E27FC236}">
                <a16:creationId xmlns:a16="http://schemas.microsoft.com/office/drawing/2014/main" id="{B1D1A340-723B-4014-B5FE-204F06273136}"/>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524000" y="4558589"/>
            <a:ext cx="9144000" cy="0"/>
          </a:xfrm>
          <a:prstGeom prst="line">
            <a:avLst/>
          </a:prstGeom>
          <a:ln w="28575">
            <a:solidFill>
              <a:srgbClr val="FFFFFF">
                <a:alpha val="5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5573976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9A3D0CE2-91FF-49B3-A5D8-181E900D750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20834" y="134694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a:extLst>
              <a:ext uri="{FF2B5EF4-FFF2-40B4-BE49-F238E27FC236}">
                <a16:creationId xmlns:a16="http://schemas.microsoft.com/office/drawing/2014/main" id="{58AEBD96-C315-4F53-9D9E-0E20E993EB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20834" y="429969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a:extLst>
              <a:ext uri="{FF2B5EF4-FFF2-40B4-BE49-F238E27FC236}">
                <a16:creationId xmlns:a16="http://schemas.microsoft.com/office/drawing/2014/main" id="{78916AAA-66F6-4DFA-88ED-7E27CF6B8D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20834" y="1484779"/>
            <a:ext cx="10222992" cy="274320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grpSp>
        <p:nvGrpSpPr>
          <p:cNvPr id="13" name="Group 12">
            <a:extLst>
              <a:ext uri="{FF2B5EF4-FFF2-40B4-BE49-F238E27FC236}">
                <a16:creationId xmlns:a16="http://schemas.microsoft.com/office/drawing/2014/main" id="{A137D43F-BAD6-47F1-AA65-AEEA38A2FF30}"/>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9649215" y="4068923"/>
            <a:ext cx="1080904" cy="1080902"/>
            <a:chOff x="9685338" y="4460675"/>
            <a:chExt cx="1080904" cy="1080902"/>
          </a:xfrm>
        </p:grpSpPr>
        <p:sp>
          <p:nvSpPr>
            <p:cNvPr id="14" name="Oval 13">
              <a:extLst>
                <a:ext uri="{FF2B5EF4-FFF2-40B4-BE49-F238E27FC236}">
                  <a16:creationId xmlns:a16="http://schemas.microsoft.com/office/drawing/2014/main" id="{D512C9B2-6B22-4211-A940-FCD7C2CD0BE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5" name="Oval 14">
              <a:extLst>
                <a:ext uri="{FF2B5EF4-FFF2-40B4-BE49-F238E27FC236}">
                  <a16:creationId xmlns:a16="http://schemas.microsoft.com/office/drawing/2014/main" id="{85F7DB84-CDE7-46F8-90DD-9D048A7D52D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793429" y="4568765"/>
              <a:ext cx="864723" cy="864722"/>
            </a:xfrm>
            <a:prstGeom prst="ellipse">
              <a:avLst/>
            </a:prstGeom>
            <a:noFill/>
            <a:ln w="25400" cap="flat" cmpd="sng" algn="ctr">
              <a:solidFill>
                <a:sysClr val="window" lastClr="FFFFFF"/>
              </a:solidFill>
              <a:prstDash val="solid"/>
            </a:ln>
            <a:effectLst/>
          </p:spPr>
        </p:sp>
      </p:grpSp>
      <p:sp useBgFill="1">
        <p:nvSpPr>
          <p:cNvPr id="17" name="Rectangle 16">
            <a:extLst>
              <a:ext uri="{FF2B5EF4-FFF2-40B4-BE49-F238E27FC236}">
                <a16:creationId xmlns:a16="http://schemas.microsoft.com/office/drawing/2014/main" id="{4BC66A0E-E5D5-4E7D-9B93-33945A88C2A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0" y="0"/>
            <a:ext cx="12188952"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19" name="Rectangle 18">
            <a:extLst>
              <a:ext uri="{FF2B5EF4-FFF2-40B4-BE49-F238E27FC236}">
                <a16:creationId xmlns:a16="http://schemas.microsoft.com/office/drawing/2014/main" id="{5F90B9E6-5D91-4146-881E-1C680D9C758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65200" y="0"/>
            <a:ext cx="10272776" cy="480853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7926A3E7-8456-40C0-83EF-C0B6A451409F}"/>
              </a:ext>
            </a:extLst>
          </p:cNvPr>
          <p:cNvSpPr>
            <a:spLocks noGrp="1"/>
          </p:cNvSpPr>
          <p:nvPr>
            <p:ph type="title"/>
          </p:nvPr>
        </p:nvSpPr>
        <p:spPr>
          <a:xfrm>
            <a:off x="1280144" y="560439"/>
            <a:ext cx="9625247" cy="4028007"/>
          </a:xfrm>
        </p:spPr>
        <p:txBody>
          <a:bodyPr vert="horz" lIns="91440" tIns="45720" rIns="91440" bIns="45720" rtlCol="0" anchor="b">
            <a:normAutofit/>
          </a:bodyPr>
          <a:lstStyle/>
          <a:p>
            <a:pPr>
              <a:lnSpc>
                <a:spcPct val="80000"/>
              </a:lnSpc>
            </a:pPr>
            <a:r>
              <a:rPr lang="en-US" sz="7400" dirty="0">
                <a:solidFill>
                  <a:srgbClr val="FFFFFF"/>
                </a:solidFill>
              </a:rPr>
              <a:t>Hoe </a:t>
            </a:r>
            <a:r>
              <a:rPr lang="en-US" sz="7400" dirty="0" err="1">
                <a:solidFill>
                  <a:srgbClr val="FFFFFF"/>
                </a:solidFill>
              </a:rPr>
              <a:t>kan</a:t>
            </a:r>
            <a:r>
              <a:rPr lang="en-US" sz="7400" dirty="0">
                <a:solidFill>
                  <a:srgbClr val="FFFFFF"/>
                </a:solidFill>
              </a:rPr>
              <a:t> </a:t>
            </a:r>
            <a:r>
              <a:rPr lang="en-US" sz="7400" dirty="0" err="1">
                <a:solidFill>
                  <a:srgbClr val="FFFFFF"/>
                </a:solidFill>
              </a:rPr>
              <a:t>jij</a:t>
            </a:r>
            <a:r>
              <a:rPr lang="en-US" sz="7400" dirty="0">
                <a:solidFill>
                  <a:srgbClr val="FFFFFF"/>
                </a:solidFill>
              </a:rPr>
              <a:t> je eigen </a:t>
            </a:r>
            <a:r>
              <a:rPr lang="en-US" sz="7400" dirty="0" err="1">
                <a:solidFill>
                  <a:srgbClr val="FFFFFF"/>
                </a:solidFill>
              </a:rPr>
              <a:t>kracht</a:t>
            </a:r>
            <a:r>
              <a:rPr lang="en-US" sz="7400" dirty="0">
                <a:solidFill>
                  <a:srgbClr val="FFFFFF"/>
                </a:solidFill>
              </a:rPr>
              <a:t> </a:t>
            </a:r>
            <a:r>
              <a:rPr lang="en-US" sz="7400" dirty="0" err="1">
                <a:solidFill>
                  <a:srgbClr val="FFFFFF"/>
                </a:solidFill>
              </a:rPr>
              <a:t>inzetten</a:t>
            </a:r>
            <a:r>
              <a:rPr lang="en-US" sz="7400" dirty="0">
                <a:solidFill>
                  <a:srgbClr val="FFFFFF"/>
                </a:solidFill>
              </a:rPr>
              <a:t> </a:t>
            </a:r>
            <a:r>
              <a:rPr lang="en-US" sz="7400" dirty="0" err="1">
                <a:solidFill>
                  <a:srgbClr val="FFFFFF"/>
                </a:solidFill>
              </a:rPr>
              <a:t>bij</a:t>
            </a:r>
            <a:r>
              <a:rPr lang="en-US" sz="7400" dirty="0">
                <a:solidFill>
                  <a:srgbClr val="FFFFFF"/>
                </a:solidFill>
              </a:rPr>
              <a:t> het </a:t>
            </a:r>
            <a:r>
              <a:rPr lang="en-US" sz="7400" dirty="0" err="1">
                <a:solidFill>
                  <a:srgbClr val="FFFFFF"/>
                </a:solidFill>
              </a:rPr>
              <a:t>geven</a:t>
            </a:r>
            <a:r>
              <a:rPr lang="en-US" sz="7400" dirty="0">
                <a:solidFill>
                  <a:srgbClr val="FFFFFF"/>
                </a:solidFill>
              </a:rPr>
              <a:t> van workshops? </a:t>
            </a:r>
          </a:p>
        </p:txBody>
      </p:sp>
      <p:sp>
        <p:nvSpPr>
          <p:cNvPr id="21" name="Rectangle 20">
            <a:extLst>
              <a:ext uri="{FF2B5EF4-FFF2-40B4-BE49-F238E27FC236}">
                <a16:creationId xmlns:a16="http://schemas.microsoft.com/office/drawing/2014/main" id="{A24B8EE7-D55B-4678-8F34-54296AEC75E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58412" y="4808538"/>
            <a:ext cx="1026871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73079396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C06EAFD-0C69-4B3B-BEA7-E7E11DDF9C4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A4066C89-42FB-4624-9AFE-3A31B36491B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344" y="0"/>
            <a:ext cx="4648169" cy="6858000"/>
          </a:xfrm>
          <a:prstGeom prst="rect">
            <a:avLst/>
          </a:prstGeom>
          <a:blipFill dpi="0" rotWithShape="1">
            <a:blip r:embed="rId2">
              <a:duotone>
                <a:schemeClr val="accent1">
                  <a:shade val="45000"/>
                  <a:satMod val="135000"/>
                </a:schemeClr>
                <a:prstClr val="white"/>
              </a:duotone>
              <a:extLst>
                <a:ext uri="{BEBA8EAE-BF5A-486C-A8C5-ECC9F3942E4B}">
                  <a14:imgProps xmlns:a14="http://schemas.microsoft.com/office/drawing/2010/main">
                    <a14:imgLayer r:embed="rId3">
                      <a14:imgEffect>
                        <a14:saturation sat="400000"/>
                      </a14:imgEffect>
                      <a14:imgEffect>
                        <a14:brightnessContrast bright="-40000" contrast="40000"/>
                      </a14:imgEffect>
                    </a14:imgLayer>
                  </a14:imgProps>
                </a:ext>
              </a:extLst>
            </a:blip>
            <a:srcRect/>
            <a:tile tx="0" ty="0" sx="85000" sy="85000" flip="none" algn="tl"/>
          </a:blipFill>
          <a:ln w="25400" cap="flat" cmpd="sng" algn="ctr">
            <a:noFill/>
            <a:prstDash val="solid"/>
          </a:ln>
          <a:effectLst/>
        </p:spPr>
        <p:txBody>
          <a:bodyPr lIns="0" tIns="0" rIns="0" bIns="0" rtlCol="0" anchor="ctr"/>
          <a:lstStyle/>
          <a:p>
            <a:pPr algn="ctr" defTabSz="914400"/>
            <a:endParaRPr lang="en-US" sz="2000" kern="0">
              <a:solidFill>
                <a:prstClr val="white"/>
              </a:solidFill>
              <a:latin typeface="Rockwell Extra Bold" pitchFamily="18" charset="0"/>
            </a:endParaRPr>
          </a:p>
        </p:txBody>
      </p:sp>
      <p:sp>
        <p:nvSpPr>
          <p:cNvPr id="2" name="Titel 1">
            <a:extLst>
              <a:ext uri="{FF2B5EF4-FFF2-40B4-BE49-F238E27FC236}">
                <a16:creationId xmlns:a16="http://schemas.microsoft.com/office/drawing/2014/main" id="{30AEAC01-A3BE-49E8-AB22-1BE42C9A84A5}"/>
              </a:ext>
            </a:extLst>
          </p:cNvPr>
          <p:cNvSpPr>
            <a:spLocks noGrp="1"/>
          </p:cNvSpPr>
          <p:nvPr>
            <p:ph type="title"/>
          </p:nvPr>
        </p:nvSpPr>
        <p:spPr>
          <a:xfrm>
            <a:off x="643468" y="643466"/>
            <a:ext cx="3686312" cy="5528734"/>
          </a:xfrm>
        </p:spPr>
        <p:txBody>
          <a:bodyPr>
            <a:normAutofit/>
          </a:bodyPr>
          <a:lstStyle/>
          <a:p>
            <a:pPr algn="r"/>
            <a:r>
              <a:rPr lang="nl-NL" sz="4800">
                <a:solidFill>
                  <a:srgbClr val="FFFFFF"/>
                </a:solidFill>
              </a:rPr>
              <a:t>Waar hou je rekening mee tijdens het geven van workshops?</a:t>
            </a:r>
          </a:p>
        </p:txBody>
      </p:sp>
      <p:sp>
        <p:nvSpPr>
          <p:cNvPr id="3" name="Tijdelijke aanduiding voor inhoud 2">
            <a:extLst>
              <a:ext uri="{FF2B5EF4-FFF2-40B4-BE49-F238E27FC236}">
                <a16:creationId xmlns:a16="http://schemas.microsoft.com/office/drawing/2014/main" id="{277F17A5-FD31-4B1E-ABF0-D88D72F666F0}"/>
              </a:ext>
            </a:extLst>
          </p:cNvPr>
          <p:cNvSpPr>
            <a:spLocks noGrp="1"/>
          </p:cNvSpPr>
          <p:nvPr>
            <p:ph idx="1"/>
          </p:nvPr>
        </p:nvSpPr>
        <p:spPr>
          <a:xfrm>
            <a:off x="5053780" y="599768"/>
            <a:ext cx="6074467" cy="5572432"/>
          </a:xfrm>
        </p:spPr>
        <p:txBody>
          <a:bodyPr anchor="ctr">
            <a:normAutofit/>
          </a:bodyPr>
          <a:lstStyle/>
          <a:p>
            <a:r>
              <a:rPr lang="nl-NL" dirty="0"/>
              <a:t>Taalgebruik &amp; jargon </a:t>
            </a:r>
          </a:p>
          <a:p>
            <a:r>
              <a:rPr lang="nl-NL" dirty="0"/>
              <a:t>Interactieve workshop </a:t>
            </a:r>
          </a:p>
          <a:p>
            <a:r>
              <a:rPr lang="nl-NL" dirty="0"/>
              <a:t>Aansluiten bij de doelgroep</a:t>
            </a:r>
          </a:p>
          <a:p>
            <a:r>
              <a:rPr lang="nl-NL" dirty="0"/>
              <a:t>Open houding voor de groep</a:t>
            </a:r>
          </a:p>
          <a:p>
            <a:r>
              <a:rPr lang="nl-NL" dirty="0"/>
              <a:t>Tijd </a:t>
            </a:r>
          </a:p>
          <a:p>
            <a:pPr marL="0" indent="0">
              <a:buNone/>
            </a:pPr>
            <a:endParaRPr lang="nl-NL" dirty="0"/>
          </a:p>
          <a:p>
            <a:endParaRPr lang="nl-NL" dirty="0"/>
          </a:p>
        </p:txBody>
      </p:sp>
      <p:sp>
        <p:nvSpPr>
          <p:cNvPr id="12" name="Oval 11">
            <a:extLst>
              <a:ext uri="{FF2B5EF4-FFF2-40B4-BE49-F238E27FC236}">
                <a16:creationId xmlns:a16="http://schemas.microsoft.com/office/drawing/2014/main" id="{BA218FBC-B2D6-48CA-9289-C4110162ED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401725" y="6229681"/>
            <a:ext cx="457200" cy="457200"/>
          </a:xfrm>
          <a:prstGeom prst="ellipse">
            <a:avLst/>
          </a:prstGeom>
          <a:blipFill dpi="0" rotWithShape="1">
            <a:blip r:embed="rId4">
              <a:duotone>
                <a:schemeClr val="accent1">
                  <a:shade val="45000"/>
                  <a:satMod val="135000"/>
                </a:schemeClr>
                <a:prstClr val="white"/>
              </a:duotone>
            </a:blip>
            <a:srcRect/>
            <a:tile tx="5080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14" name="Oval 13">
            <a:extLst>
              <a:ext uri="{FF2B5EF4-FFF2-40B4-BE49-F238E27FC236}">
                <a16:creationId xmlns:a16="http://schemas.microsoft.com/office/drawing/2014/main" id="{2DED9084-49DA-4911-ACB7-5F9E4DEFA03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430918" y="6258874"/>
            <a:ext cx="398813" cy="398815"/>
          </a:xfrm>
          <a:prstGeom prst="ellipse">
            <a:avLst/>
          </a:prstGeom>
          <a:noFill/>
          <a:ln w="12700" cap="flat" cmpd="sng" algn="ctr">
            <a:solidFill>
              <a:srgbClr val="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spTree>
    <p:extLst>
      <p:ext uri="{BB962C8B-B14F-4D97-AF65-F5344CB8AC3E}">
        <p14:creationId xmlns:p14="http://schemas.microsoft.com/office/powerpoint/2010/main" val="419790487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D7B6B89-D3F6-45B8-BC15-26C3FA45B416}"/>
              </a:ext>
            </a:extLst>
          </p:cNvPr>
          <p:cNvSpPr>
            <a:spLocks noGrp="1"/>
          </p:cNvSpPr>
          <p:nvPr>
            <p:ph type="title"/>
          </p:nvPr>
        </p:nvSpPr>
        <p:spPr/>
        <p:txBody>
          <a:bodyPr/>
          <a:lstStyle/>
          <a:p>
            <a:r>
              <a:rPr lang="nl-NL" dirty="0"/>
              <a:t>Opdracht volgende week:</a:t>
            </a:r>
          </a:p>
        </p:txBody>
      </p:sp>
      <p:sp>
        <p:nvSpPr>
          <p:cNvPr id="3" name="Tijdelijke aanduiding voor inhoud 2">
            <a:extLst>
              <a:ext uri="{FF2B5EF4-FFF2-40B4-BE49-F238E27FC236}">
                <a16:creationId xmlns:a16="http://schemas.microsoft.com/office/drawing/2014/main" id="{4D5791E4-1034-416C-93D1-FFCD52B78C11}"/>
              </a:ext>
            </a:extLst>
          </p:cNvPr>
          <p:cNvSpPr>
            <a:spLocks noGrp="1"/>
          </p:cNvSpPr>
          <p:nvPr>
            <p:ph idx="1"/>
          </p:nvPr>
        </p:nvSpPr>
        <p:spPr/>
        <p:txBody>
          <a:bodyPr/>
          <a:lstStyle/>
          <a:p>
            <a:pPr marL="0" indent="0">
              <a:buNone/>
            </a:pPr>
            <a:r>
              <a:rPr lang="nl-NL" dirty="0"/>
              <a:t>Herschrijf je plan van aanpak en denk na over de volgende punten:</a:t>
            </a:r>
          </a:p>
          <a:p>
            <a:pPr marL="0" indent="0">
              <a:buNone/>
            </a:pPr>
            <a:endParaRPr lang="nl-NL" dirty="0"/>
          </a:p>
          <a:p>
            <a:r>
              <a:rPr lang="nl-NL" dirty="0"/>
              <a:t>Waar moet ik beginnen? (beginsituatie)</a:t>
            </a:r>
          </a:p>
          <a:p>
            <a:r>
              <a:rPr lang="nl-NL" dirty="0"/>
              <a:t>Wat wil ik bereiken? (doelstelling)</a:t>
            </a:r>
          </a:p>
          <a:p>
            <a:r>
              <a:rPr lang="nl-NL" dirty="0"/>
              <a:t>Hoe ga ik leeractiviteiten geven? (uitvoering)</a:t>
            </a:r>
          </a:p>
          <a:p>
            <a:r>
              <a:rPr lang="nl-NL" dirty="0"/>
              <a:t>Heb ik mijn doel bereikt? (evaluatie)</a:t>
            </a:r>
          </a:p>
          <a:p>
            <a:pPr marL="0" indent="0">
              <a:buNone/>
            </a:pPr>
            <a:endParaRPr lang="nl-NL" dirty="0"/>
          </a:p>
        </p:txBody>
      </p:sp>
    </p:spTree>
    <p:extLst>
      <p:ext uri="{BB962C8B-B14F-4D97-AF65-F5344CB8AC3E}">
        <p14:creationId xmlns:p14="http://schemas.microsoft.com/office/powerpoint/2010/main" val="2388496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8" name="Rectangle 9">
            <a:extLst>
              <a:ext uri="{FF2B5EF4-FFF2-40B4-BE49-F238E27FC236}">
                <a16:creationId xmlns:a16="http://schemas.microsoft.com/office/drawing/2014/main" id="{D8AFD15B-CF29-4306-884F-47675092F9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29D3480F-E121-4833-8612-26EF22AAEE6B}"/>
              </a:ext>
            </a:extLst>
          </p:cNvPr>
          <p:cNvSpPr>
            <a:spLocks noGrp="1"/>
          </p:cNvSpPr>
          <p:nvPr>
            <p:ph type="title"/>
          </p:nvPr>
        </p:nvSpPr>
        <p:spPr>
          <a:xfrm>
            <a:off x="6587544" y="1382165"/>
            <a:ext cx="4869179" cy="1517984"/>
          </a:xfrm>
        </p:spPr>
        <p:txBody>
          <a:bodyPr>
            <a:normAutofit/>
          </a:bodyPr>
          <a:lstStyle/>
          <a:p>
            <a:r>
              <a:rPr lang="nl-NL" sz="4800">
                <a:solidFill>
                  <a:schemeClr val="tx1"/>
                </a:solidFill>
              </a:rPr>
              <a:t>Zijn de lesdoelen bereikt? </a:t>
            </a:r>
          </a:p>
        </p:txBody>
      </p:sp>
      <p:sp>
        <p:nvSpPr>
          <p:cNvPr id="20" name="Freeform: Shape 11">
            <a:extLst>
              <a:ext uri="{FF2B5EF4-FFF2-40B4-BE49-F238E27FC236}">
                <a16:creationId xmlns:a16="http://schemas.microsoft.com/office/drawing/2014/main" id="{7EC0D68F-F813-4414-800D-F8D4F0AB80B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866" y="401980"/>
            <a:ext cx="6115733" cy="6456021"/>
          </a:xfrm>
          <a:custGeom>
            <a:avLst/>
            <a:gdLst>
              <a:gd name="connsiteX0" fmla="*/ 2259477 w 6115733"/>
              <a:gd name="connsiteY0" fmla="*/ 433395 h 6456021"/>
              <a:gd name="connsiteX1" fmla="*/ 5681904 w 6115733"/>
              <a:gd name="connsiteY1" fmla="*/ 3852396 h 6456021"/>
              <a:gd name="connsiteX2" fmla="*/ 4679499 w 6115733"/>
              <a:gd name="connsiteY2" fmla="*/ 6269995 h 6456021"/>
              <a:gd name="connsiteX3" fmla="*/ 4474613 w 6115733"/>
              <a:gd name="connsiteY3" fmla="*/ 6456021 h 6456021"/>
              <a:gd name="connsiteX4" fmla="*/ 44341 w 6115733"/>
              <a:gd name="connsiteY4" fmla="*/ 6456021 h 6456021"/>
              <a:gd name="connsiteX5" fmla="*/ 0 w 6115733"/>
              <a:gd name="connsiteY5" fmla="*/ 6415762 h 6456021"/>
              <a:gd name="connsiteX6" fmla="*/ 0 w 6115733"/>
              <a:gd name="connsiteY6" fmla="*/ 1289029 h 6456021"/>
              <a:gd name="connsiteX7" fmla="*/ 82495 w 6115733"/>
              <a:gd name="connsiteY7" fmla="*/ 1214128 h 6456021"/>
              <a:gd name="connsiteX8" fmla="*/ 2259477 w 6115733"/>
              <a:gd name="connsiteY8" fmla="*/ 433395 h 6456021"/>
              <a:gd name="connsiteX9" fmla="*/ 2259477 w 6115733"/>
              <a:gd name="connsiteY9" fmla="*/ 0 h 6456021"/>
              <a:gd name="connsiteX10" fmla="*/ 6115733 w 6115733"/>
              <a:gd name="connsiteY10" fmla="*/ 3852396 h 6456021"/>
              <a:gd name="connsiteX11" fmla="*/ 5235152 w 6115733"/>
              <a:gd name="connsiteY11" fmla="*/ 6302877 h 6456021"/>
              <a:gd name="connsiteX12" fmla="*/ 5095826 w 6115733"/>
              <a:gd name="connsiteY12" fmla="*/ 6456021 h 6456021"/>
              <a:gd name="connsiteX13" fmla="*/ 4617788 w 6115733"/>
              <a:gd name="connsiteY13" fmla="*/ 6456021 h 6456021"/>
              <a:gd name="connsiteX14" fmla="*/ 4747668 w 6115733"/>
              <a:gd name="connsiteY14" fmla="*/ 6338096 h 6456021"/>
              <a:gd name="connsiteX15" fmla="*/ 5778311 w 6115733"/>
              <a:gd name="connsiteY15" fmla="*/ 3852396 h 6456021"/>
              <a:gd name="connsiteX16" fmla="*/ 2259477 w 6115733"/>
              <a:gd name="connsiteY16" fmla="*/ 337085 h 6456021"/>
              <a:gd name="connsiteX17" fmla="*/ 21172 w 6115733"/>
              <a:gd name="connsiteY17" fmla="*/ 1139811 h 6456021"/>
              <a:gd name="connsiteX18" fmla="*/ 0 w 6115733"/>
              <a:gd name="connsiteY18" fmla="*/ 1159034 h 6456021"/>
              <a:gd name="connsiteX19" fmla="*/ 0 w 6115733"/>
              <a:gd name="connsiteY19" fmla="*/ 735177 h 6456021"/>
              <a:gd name="connsiteX20" fmla="*/ 103407 w 6115733"/>
              <a:gd name="connsiteY20" fmla="*/ 657929 h 6456021"/>
              <a:gd name="connsiteX21" fmla="*/ 2259477 w 6115733"/>
              <a:gd name="connsiteY21" fmla="*/ 0 h 64560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6115733" h="6456021">
                <a:moveTo>
                  <a:pt x="2259477" y="433395"/>
                </a:moveTo>
                <a:cubicBezTo>
                  <a:pt x="4149632" y="433395"/>
                  <a:pt x="5681904" y="1964133"/>
                  <a:pt x="5681904" y="3852396"/>
                </a:cubicBezTo>
                <a:cubicBezTo>
                  <a:pt x="5681904" y="4796527"/>
                  <a:pt x="5298836" y="5651278"/>
                  <a:pt x="4679499" y="6269995"/>
                </a:cubicBezTo>
                <a:lnTo>
                  <a:pt x="4474613" y="6456021"/>
                </a:lnTo>
                <a:lnTo>
                  <a:pt x="44341" y="6456021"/>
                </a:lnTo>
                <a:lnTo>
                  <a:pt x="0" y="6415762"/>
                </a:lnTo>
                <a:lnTo>
                  <a:pt x="0" y="1289029"/>
                </a:lnTo>
                <a:lnTo>
                  <a:pt x="82495" y="1214128"/>
                </a:lnTo>
                <a:cubicBezTo>
                  <a:pt x="674092" y="726388"/>
                  <a:pt x="1432534" y="433395"/>
                  <a:pt x="2259477" y="433395"/>
                </a:cubicBezTo>
                <a:close/>
                <a:moveTo>
                  <a:pt x="2259477" y="0"/>
                </a:moveTo>
                <a:cubicBezTo>
                  <a:pt x="4389229" y="0"/>
                  <a:pt x="6115733" y="1724776"/>
                  <a:pt x="6115733" y="3852396"/>
                </a:cubicBezTo>
                <a:cubicBezTo>
                  <a:pt x="6115733" y="4783230"/>
                  <a:pt x="5785270" y="5636956"/>
                  <a:pt x="5235152" y="6302877"/>
                </a:cubicBezTo>
                <a:lnTo>
                  <a:pt x="5095826" y="6456021"/>
                </a:lnTo>
                <a:lnTo>
                  <a:pt x="4617788" y="6456021"/>
                </a:lnTo>
                <a:lnTo>
                  <a:pt x="4747668" y="6338096"/>
                </a:lnTo>
                <a:cubicBezTo>
                  <a:pt x="5384452" y="5701950"/>
                  <a:pt x="5778311" y="4823122"/>
                  <a:pt x="5778311" y="3852396"/>
                </a:cubicBezTo>
                <a:cubicBezTo>
                  <a:pt x="5778311" y="1910944"/>
                  <a:pt x="4202875" y="337085"/>
                  <a:pt x="2259477" y="337085"/>
                </a:cubicBezTo>
                <a:cubicBezTo>
                  <a:pt x="1409240" y="337085"/>
                  <a:pt x="629434" y="638331"/>
                  <a:pt x="21172" y="1139811"/>
                </a:cubicBezTo>
                <a:lnTo>
                  <a:pt x="0" y="1159034"/>
                </a:lnTo>
                <a:lnTo>
                  <a:pt x="0" y="735177"/>
                </a:lnTo>
                <a:lnTo>
                  <a:pt x="103407" y="657929"/>
                </a:lnTo>
                <a:cubicBezTo>
                  <a:pt x="718869" y="242547"/>
                  <a:pt x="1460820" y="0"/>
                  <a:pt x="2259477" y="0"/>
                </a:cubicBezTo>
                <a:close/>
              </a:path>
            </a:pathLst>
          </a:cu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pic>
        <p:nvPicPr>
          <p:cNvPr id="5" name="Afbeelding 4">
            <a:extLst>
              <a:ext uri="{FF2B5EF4-FFF2-40B4-BE49-F238E27FC236}">
                <a16:creationId xmlns:a16="http://schemas.microsoft.com/office/drawing/2014/main" id="{5E06D55D-9AB9-4F59-96CA-CDAD7C7155AC}"/>
              </a:ext>
            </a:extLst>
          </p:cNvPr>
          <p:cNvPicPr>
            <a:picLocks noChangeAspect="1"/>
          </p:cNvPicPr>
          <p:nvPr/>
        </p:nvPicPr>
        <p:blipFill>
          <a:blip r:embed="rId2"/>
          <a:stretch>
            <a:fillRect/>
          </a:stretch>
        </p:blipFill>
        <p:spPr>
          <a:xfrm>
            <a:off x="735275" y="2278813"/>
            <a:ext cx="3542527" cy="3495502"/>
          </a:xfrm>
          <a:prstGeom prst="rect">
            <a:avLst/>
          </a:prstGeom>
        </p:spPr>
      </p:pic>
      <p:sp>
        <p:nvSpPr>
          <p:cNvPr id="3" name="Tijdelijke aanduiding voor inhoud 2">
            <a:extLst>
              <a:ext uri="{FF2B5EF4-FFF2-40B4-BE49-F238E27FC236}">
                <a16:creationId xmlns:a16="http://schemas.microsoft.com/office/drawing/2014/main" id="{D8CBA483-5B1C-4C87-A419-213296FE89B6}"/>
              </a:ext>
            </a:extLst>
          </p:cNvPr>
          <p:cNvSpPr>
            <a:spLocks noGrp="1"/>
          </p:cNvSpPr>
          <p:nvPr>
            <p:ph idx="1"/>
          </p:nvPr>
        </p:nvSpPr>
        <p:spPr>
          <a:xfrm>
            <a:off x="6587545" y="3007389"/>
            <a:ext cx="4869179" cy="3065865"/>
          </a:xfrm>
        </p:spPr>
        <p:txBody>
          <a:bodyPr anchor="t">
            <a:normAutofit/>
          </a:bodyPr>
          <a:lstStyle/>
          <a:p>
            <a:pPr marL="457200" indent="-457200">
              <a:buAutoNum type="arabicPeriod"/>
            </a:pPr>
            <a:r>
              <a:rPr lang="nl-NL" sz="1800" dirty="0"/>
              <a:t>Wat zijn didactische vaardigheden? </a:t>
            </a:r>
          </a:p>
          <a:p>
            <a:pPr marL="457200" indent="-457200">
              <a:buAutoNum type="arabicPeriod"/>
            </a:pPr>
            <a:r>
              <a:rPr lang="nl-NL" sz="1800" dirty="0"/>
              <a:t>Hoe bereid je een workshop voor? </a:t>
            </a:r>
          </a:p>
          <a:p>
            <a:pPr marL="457200" indent="-457200">
              <a:buAutoNum type="arabicPeriod"/>
            </a:pPr>
            <a:r>
              <a:rPr lang="nl-NL" sz="1800" dirty="0"/>
              <a:t>Hoe breng je informatie over? </a:t>
            </a:r>
          </a:p>
          <a:p>
            <a:pPr marL="457200" indent="-457200">
              <a:buAutoNum type="arabicPeriod"/>
            </a:pPr>
            <a:endParaRPr lang="nl-NL" sz="1800" dirty="0"/>
          </a:p>
          <a:p>
            <a:pPr marL="0" indent="0">
              <a:buNone/>
            </a:pPr>
            <a:endParaRPr lang="nl-NL" sz="1800" dirty="0"/>
          </a:p>
          <a:p>
            <a:pPr marL="0" indent="0">
              <a:buNone/>
            </a:pPr>
            <a:r>
              <a:rPr lang="nl-NL" sz="2800" cap="all" dirty="0">
                <a:latin typeface="Rockwell Condensed" panose="02060603050405020104"/>
                <a:ea typeface="+mj-ea"/>
                <a:cs typeface="+mj-cs"/>
              </a:rPr>
              <a:t>Vragen?</a:t>
            </a:r>
            <a:endParaRPr lang="nl-NL" sz="2800" dirty="0"/>
          </a:p>
          <a:p>
            <a:pPr marL="0" indent="0">
              <a:buNone/>
            </a:pPr>
            <a:endParaRPr lang="nl-NL" sz="1800" dirty="0"/>
          </a:p>
          <a:p>
            <a:pPr marL="457200" indent="-457200">
              <a:buAutoNum type="arabicPeriod"/>
            </a:pPr>
            <a:endParaRPr lang="nl-NL" sz="1800" dirty="0"/>
          </a:p>
        </p:txBody>
      </p:sp>
      <p:grpSp>
        <p:nvGrpSpPr>
          <p:cNvPr id="21" name="Group 13">
            <a:extLst>
              <a:ext uri="{FF2B5EF4-FFF2-40B4-BE49-F238E27FC236}">
                <a16:creationId xmlns:a16="http://schemas.microsoft.com/office/drawing/2014/main" id="{54CA915D-BDF0-41F8-B00E-FB186EFF7BD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401725" y="6229681"/>
            <a:ext cx="457200" cy="457200"/>
            <a:chOff x="11361456" y="6195813"/>
            <a:chExt cx="548640" cy="548640"/>
          </a:xfrm>
        </p:grpSpPr>
        <p:sp>
          <p:nvSpPr>
            <p:cNvPr id="22" name="Oval 14">
              <a:extLst>
                <a:ext uri="{FF2B5EF4-FFF2-40B4-BE49-F238E27FC236}">
                  <a16:creationId xmlns:a16="http://schemas.microsoft.com/office/drawing/2014/main" id="{317AAC03-BF64-4E67-9032-3BD02499802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361456" y="6195813"/>
              <a:ext cx="548640" cy="548640"/>
            </a:xfrm>
            <a:prstGeom prst="ellipse">
              <a:avLst/>
            </a:prstGeom>
            <a:blipFill dpi="0" rotWithShape="1">
              <a:blip r:embed="rId3">
                <a:duotone>
                  <a:schemeClr val="accent1">
                    <a:shade val="45000"/>
                    <a:satMod val="135000"/>
                  </a:schemeClr>
                  <a:prstClr val="white"/>
                </a:duotone>
                <a:extLst>
                  <a:ext uri="{BEBA8EAE-BF5A-486C-A8C5-ECC9F3942E4B}">
                    <a14:imgProps xmlns:a14="http://schemas.microsoft.com/office/drawing/2010/main">
                      <a14:imgLayer r:embed="rId4">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6" name="Oval 15">
              <a:extLst>
                <a:ext uri="{FF2B5EF4-FFF2-40B4-BE49-F238E27FC236}">
                  <a16:creationId xmlns:a16="http://schemas.microsoft.com/office/drawing/2014/main" id="{1A131397-5A45-4344-9983-5E400A3EA58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396488" y="6230844"/>
              <a:ext cx="478576" cy="478578"/>
            </a:xfrm>
            <a:prstGeom prst="ellipse">
              <a:avLst/>
            </a:prstGeom>
            <a:noFill/>
            <a:ln w="12700" cap="flat" cmpd="sng" algn="ctr">
              <a:solidFill>
                <a:srgbClr val="FFFFFF"/>
              </a:solidFill>
              <a:prstDash val="solid"/>
            </a:ln>
            <a:effectLst/>
          </p:spPr>
        </p:sp>
      </p:grpSp>
    </p:spTree>
    <p:extLst>
      <p:ext uri="{BB962C8B-B14F-4D97-AF65-F5344CB8AC3E}">
        <p14:creationId xmlns:p14="http://schemas.microsoft.com/office/powerpoint/2010/main" val="42584518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15" name="Rectangle 8">
            <a:extLst>
              <a:ext uri="{FF2B5EF4-FFF2-40B4-BE49-F238E27FC236}">
                <a16:creationId xmlns:a16="http://schemas.microsoft.com/office/drawing/2014/main" id="{2A0E4E09-FC02-4ADC-951A-3FFA90B6FE3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B4B74830-D84D-4629-AF08-5561DE62D2FE}"/>
              </a:ext>
            </a:extLst>
          </p:cNvPr>
          <p:cNvSpPr>
            <a:spLocks noGrp="1"/>
          </p:cNvSpPr>
          <p:nvPr>
            <p:ph type="title"/>
          </p:nvPr>
        </p:nvSpPr>
        <p:spPr>
          <a:xfrm>
            <a:off x="6550924" y="685800"/>
            <a:ext cx="4920019" cy="2021553"/>
          </a:xfrm>
        </p:spPr>
        <p:txBody>
          <a:bodyPr>
            <a:normAutofit/>
          </a:bodyPr>
          <a:lstStyle/>
          <a:p>
            <a:r>
              <a:rPr lang="nl-NL" dirty="0">
                <a:solidFill>
                  <a:schemeClr val="tx1"/>
                </a:solidFill>
              </a:rPr>
              <a:t>Programma</a:t>
            </a:r>
          </a:p>
        </p:txBody>
      </p:sp>
      <p:sp>
        <p:nvSpPr>
          <p:cNvPr id="16" name="Freeform: Shape 10">
            <a:extLst>
              <a:ext uri="{FF2B5EF4-FFF2-40B4-BE49-F238E27FC236}">
                <a16:creationId xmlns:a16="http://schemas.microsoft.com/office/drawing/2014/main" id="{9453FF84-60C1-4EA8-B49B-1B8C2D0C58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3"/>
            <a:ext cx="5859484" cy="6857997"/>
          </a:xfrm>
          <a:custGeom>
            <a:avLst/>
            <a:gdLst>
              <a:gd name="connsiteX0" fmla="*/ 3198825 w 5859484"/>
              <a:gd name="connsiteY0" fmla="*/ 0 h 6857997"/>
              <a:gd name="connsiteX1" fmla="*/ 3962351 w 5859484"/>
              <a:gd name="connsiteY1" fmla="*/ 0 h 6857997"/>
              <a:gd name="connsiteX2" fmla="*/ 4129776 w 5859484"/>
              <a:gd name="connsiteY2" fmla="*/ 128761 h 6857997"/>
              <a:gd name="connsiteX3" fmla="*/ 5859484 w 5859484"/>
              <a:gd name="connsiteY3" fmla="*/ 3718209 h 6857997"/>
              <a:gd name="connsiteX4" fmla="*/ 4624700 w 5859484"/>
              <a:gd name="connsiteY4" fmla="*/ 6845880 h 6857997"/>
              <a:gd name="connsiteX5" fmla="*/ 4612896 w 5859484"/>
              <a:gd name="connsiteY5" fmla="*/ 6857997 h 6857997"/>
              <a:gd name="connsiteX6" fmla="*/ 4017658 w 5859484"/>
              <a:gd name="connsiteY6" fmla="*/ 6857997 h 6857997"/>
              <a:gd name="connsiteX7" fmla="*/ 4173230 w 5859484"/>
              <a:gd name="connsiteY7" fmla="*/ 6719623 h 6857997"/>
              <a:gd name="connsiteX8" fmla="*/ 5443583 w 5859484"/>
              <a:gd name="connsiteY8" fmla="*/ 3718209 h 6857997"/>
              <a:gd name="connsiteX9" fmla="*/ 3355352 w 5859484"/>
              <a:gd name="connsiteY9" fmla="*/ 88079 h 6857997"/>
              <a:gd name="connsiteX10" fmla="*/ 0 w 5859484"/>
              <a:gd name="connsiteY10" fmla="*/ 0 h 6857997"/>
              <a:gd name="connsiteX11" fmla="*/ 2941255 w 5859484"/>
              <a:gd name="connsiteY11" fmla="*/ 0 h 6857997"/>
              <a:gd name="connsiteX12" fmla="*/ 3117080 w 5859484"/>
              <a:gd name="connsiteY12" fmla="*/ 88129 h 6857997"/>
              <a:gd name="connsiteX13" fmla="*/ 5324754 w 5859484"/>
              <a:gd name="connsiteY13" fmla="*/ 3718209 h 6857997"/>
              <a:gd name="connsiteX14" fmla="*/ 4089206 w 5859484"/>
              <a:gd name="connsiteY14" fmla="*/ 6637392 h 6857997"/>
              <a:gd name="connsiteX15" fmla="*/ 3841183 w 5859484"/>
              <a:gd name="connsiteY15" fmla="*/ 6857997 h 6857997"/>
              <a:gd name="connsiteX16" fmla="*/ 0 w 5859484"/>
              <a:gd name="connsiteY16" fmla="*/ 6857997 h 68579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5859484" h="6857997">
                <a:moveTo>
                  <a:pt x="3198825" y="0"/>
                </a:moveTo>
                <a:lnTo>
                  <a:pt x="3962351" y="0"/>
                </a:lnTo>
                <a:lnTo>
                  <a:pt x="4129776" y="128761"/>
                </a:lnTo>
                <a:cubicBezTo>
                  <a:pt x="5186152" y="981944"/>
                  <a:pt x="5859484" y="2273123"/>
                  <a:pt x="5859484" y="3718209"/>
                </a:cubicBezTo>
                <a:cubicBezTo>
                  <a:pt x="5859484" y="4922447"/>
                  <a:pt x="5391893" y="6019805"/>
                  <a:pt x="4624700" y="6845880"/>
                </a:cubicBezTo>
                <a:lnTo>
                  <a:pt x="4612896" y="6857997"/>
                </a:lnTo>
                <a:lnTo>
                  <a:pt x="4017658" y="6857997"/>
                </a:lnTo>
                <a:lnTo>
                  <a:pt x="4173230" y="6719623"/>
                </a:lnTo>
                <a:cubicBezTo>
                  <a:pt x="4958119" y="5951494"/>
                  <a:pt x="5443583" y="4890334"/>
                  <a:pt x="5443583" y="3718209"/>
                </a:cubicBezTo>
                <a:cubicBezTo>
                  <a:pt x="5443583" y="2179795"/>
                  <a:pt x="4607295" y="832535"/>
                  <a:pt x="3355352" y="88079"/>
                </a:cubicBezTo>
                <a:close/>
                <a:moveTo>
                  <a:pt x="0" y="0"/>
                </a:moveTo>
                <a:lnTo>
                  <a:pt x="2941255" y="0"/>
                </a:lnTo>
                <a:lnTo>
                  <a:pt x="3117080" y="88129"/>
                </a:lnTo>
                <a:cubicBezTo>
                  <a:pt x="4432070" y="787221"/>
                  <a:pt x="5324754" y="2150692"/>
                  <a:pt x="5324754" y="3718209"/>
                </a:cubicBezTo>
                <a:cubicBezTo>
                  <a:pt x="5324754" y="4858221"/>
                  <a:pt x="4852591" y="5890308"/>
                  <a:pt x="4089206" y="6637392"/>
                </a:cubicBezTo>
                <a:lnTo>
                  <a:pt x="3841183" y="6857997"/>
                </a:lnTo>
                <a:lnTo>
                  <a:pt x="0" y="6857997"/>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pic>
        <p:nvPicPr>
          <p:cNvPr id="4" name="Afbeelding 3">
            <a:extLst>
              <a:ext uri="{FF2B5EF4-FFF2-40B4-BE49-F238E27FC236}">
                <a16:creationId xmlns:a16="http://schemas.microsoft.com/office/drawing/2014/main" id="{8EEF8211-C7B1-459E-8520-D155E43595DC}"/>
              </a:ext>
            </a:extLst>
          </p:cNvPr>
          <p:cNvPicPr>
            <a:picLocks noChangeAspect="1"/>
          </p:cNvPicPr>
          <p:nvPr/>
        </p:nvPicPr>
        <p:blipFill rotWithShape="1">
          <a:blip r:embed="rId2"/>
          <a:srcRect l="5237" r="5879"/>
          <a:stretch/>
        </p:blipFill>
        <p:spPr>
          <a:xfrm>
            <a:off x="1" y="2"/>
            <a:ext cx="6095695" cy="6857997"/>
          </a:xfrm>
          <a:custGeom>
            <a:avLst/>
            <a:gdLst/>
            <a:ahLst/>
            <a:cxnLst/>
            <a:rect l="l" t="t" r="r" b="b"/>
            <a:pathLst>
              <a:path w="6095695" h="6857997">
                <a:moveTo>
                  <a:pt x="3435036" y="0"/>
                </a:moveTo>
                <a:lnTo>
                  <a:pt x="4198562" y="0"/>
                </a:lnTo>
                <a:lnTo>
                  <a:pt x="4365987" y="128761"/>
                </a:lnTo>
                <a:cubicBezTo>
                  <a:pt x="5422363" y="981944"/>
                  <a:pt x="6095695" y="2273123"/>
                  <a:pt x="6095695" y="3718209"/>
                </a:cubicBezTo>
                <a:cubicBezTo>
                  <a:pt x="6095695" y="4922447"/>
                  <a:pt x="5628104" y="6019805"/>
                  <a:pt x="4860911" y="6845880"/>
                </a:cubicBezTo>
                <a:lnTo>
                  <a:pt x="4849107" y="6857997"/>
                </a:lnTo>
                <a:lnTo>
                  <a:pt x="4253869" y="6857997"/>
                </a:lnTo>
                <a:lnTo>
                  <a:pt x="4409441" y="6719623"/>
                </a:lnTo>
                <a:cubicBezTo>
                  <a:pt x="5194330" y="5951494"/>
                  <a:pt x="5679794" y="4890334"/>
                  <a:pt x="5679794" y="3718209"/>
                </a:cubicBezTo>
                <a:cubicBezTo>
                  <a:pt x="5679794" y="2179795"/>
                  <a:pt x="4843506" y="832535"/>
                  <a:pt x="3591563" y="88079"/>
                </a:cubicBezTo>
                <a:close/>
                <a:moveTo>
                  <a:pt x="0" y="0"/>
                </a:moveTo>
                <a:lnTo>
                  <a:pt x="3177466" y="0"/>
                </a:lnTo>
                <a:lnTo>
                  <a:pt x="3353291" y="88129"/>
                </a:lnTo>
                <a:cubicBezTo>
                  <a:pt x="4668281" y="787221"/>
                  <a:pt x="5560965" y="2150692"/>
                  <a:pt x="5560965" y="3718209"/>
                </a:cubicBezTo>
                <a:cubicBezTo>
                  <a:pt x="5560965" y="4858221"/>
                  <a:pt x="5088802" y="5890308"/>
                  <a:pt x="4325417" y="6637392"/>
                </a:cubicBezTo>
                <a:lnTo>
                  <a:pt x="4077394" y="6857997"/>
                </a:lnTo>
                <a:lnTo>
                  <a:pt x="0" y="6857997"/>
                </a:lnTo>
                <a:close/>
              </a:path>
            </a:pathLst>
          </a:custGeom>
        </p:spPr>
      </p:pic>
      <p:sp>
        <p:nvSpPr>
          <p:cNvPr id="3" name="Tijdelijke aanduiding voor inhoud 2">
            <a:extLst>
              <a:ext uri="{FF2B5EF4-FFF2-40B4-BE49-F238E27FC236}">
                <a16:creationId xmlns:a16="http://schemas.microsoft.com/office/drawing/2014/main" id="{CD742891-BD03-4FFE-9B2B-0367B52911AF}"/>
              </a:ext>
            </a:extLst>
          </p:cNvPr>
          <p:cNvSpPr>
            <a:spLocks noGrp="1"/>
          </p:cNvSpPr>
          <p:nvPr>
            <p:ph idx="1"/>
          </p:nvPr>
        </p:nvSpPr>
        <p:spPr>
          <a:xfrm>
            <a:off x="6550924" y="2927444"/>
            <a:ext cx="4920019" cy="3244755"/>
          </a:xfrm>
        </p:spPr>
        <p:txBody>
          <a:bodyPr>
            <a:normAutofit/>
          </a:bodyPr>
          <a:lstStyle/>
          <a:p>
            <a:r>
              <a:rPr lang="nl-NL" dirty="0"/>
              <a:t>Lesdoelen bespreken</a:t>
            </a:r>
          </a:p>
          <a:p>
            <a:r>
              <a:rPr lang="nl-NL" dirty="0"/>
              <a:t>Didactiek wat is dat?</a:t>
            </a:r>
          </a:p>
          <a:p>
            <a:r>
              <a:rPr lang="nl-NL" dirty="0"/>
              <a:t>Hoe breng informatie over?</a:t>
            </a:r>
          </a:p>
          <a:p>
            <a:r>
              <a:rPr lang="nl-NL" dirty="0"/>
              <a:t>Waar houd je rekening mee?</a:t>
            </a:r>
          </a:p>
          <a:p>
            <a:endParaRPr lang="nl-NL" dirty="0"/>
          </a:p>
          <a:p>
            <a:endParaRPr lang="nl-NL" dirty="0"/>
          </a:p>
          <a:p>
            <a:pPr marL="0" indent="0">
              <a:buNone/>
            </a:pPr>
            <a:endParaRPr lang="nl-NL" dirty="0"/>
          </a:p>
          <a:p>
            <a:endParaRPr lang="nl-NL" dirty="0"/>
          </a:p>
        </p:txBody>
      </p:sp>
    </p:spTree>
    <p:extLst>
      <p:ext uri="{BB962C8B-B14F-4D97-AF65-F5344CB8AC3E}">
        <p14:creationId xmlns:p14="http://schemas.microsoft.com/office/powerpoint/2010/main" val="2894976787"/>
      </p:ext>
    </p:extLst>
  </p:cSld>
  <p:clrMapOvr>
    <a:overrideClrMapping bg1="dk1" tx1="lt1" bg2="dk2" tx2="lt2" accent1="accent1" accent2="accent2" accent3="accent3" accent4="accent4" accent5="accent5" accent6="accent6" hlink="hlink" folHlink="folHlink"/>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F3AF35CD-DA30-4E34-B0F3-32C27766DA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836310" y="0"/>
            <a:ext cx="435568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46AF069D-A666-4268-82F9-B6DF89B65C50}"/>
              </a:ext>
            </a:extLst>
          </p:cNvPr>
          <p:cNvSpPr>
            <a:spLocks noGrp="1"/>
          </p:cNvSpPr>
          <p:nvPr>
            <p:ph type="title"/>
          </p:nvPr>
        </p:nvSpPr>
        <p:spPr>
          <a:xfrm>
            <a:off x="8156350" y="484632"/>
            <a:ext cx="3544035" cy="1609344"/>
          </a:xfrm>
          <a:ln>
            <a:noFill/>
          </a:ln>
        </p:spPr>
        <p:txBody>
          <a:bodyPr>
            <a:normAutofit/>
          </a:bodyPr>
          <a:lstStyle/>
          <a:p>
            <a:r>
              <a:rPr lang="nl-NL" sz="3200" dirty="0"/>
              <a:t>Lesdoelen van vandaag: </a:t>
            </a:r>
          </a:p>
        </p:txBody>
      </p:sp>
      <p:pic>
        <p:nvPicPr>
          <p:cNvPr id="4" name="Afbeelding 3">
            <a:extLst>
              <a:ext uri="{FF2B5EF4-FFF2-40B4-BE49-F238E27FC236}">
                <a16:creationId xmlns:a16="http://schemas.microsoft.com/office/drawing/2014/main" id="{E734AF95-64C4-48D0-A0F7-881B39AC55DB}"/>
              </a:ext>
            </a:extLst>
          </p:cNvPr>
          <p:cNvPicPr>
            <a:picLocks noChangeAspect="1"/>
          </p:cNvPicPr>
          <p:nvPr/>
        </p:nvPicPr>
        <p:blipFill>
          <a:blip r:embed="rId4"/>
          <a:stretch>
            <a:fillRect/>
          </a:stretch>
        </p:blipFill>
        <p:spPr>
          <a:xfrm>
            <a:off x="633999" y="930019"/>
            <a:ext cx="6882269" cy="5008223"/>
          </a:xfrm>
          <a:prstGeom prst="rect">
            <a:avLst/>
          </a:prstGeom>
        </p:spPr>
      </p:pic>
      <p:sp>
        <p:nvSpPr>
          <p:cNvPr id="3" name="Tijdelijke aanduiding voor inhoud 2">
            <a:extLst>
              <a:ext uri="{FF2B5EF4-FFF2-40B4-BE49-F238E27FC236}">
                <a16:creationId xmlns:a16="http://schemas.microsoft.com/office/drawing/2014/main" id="{210C11A5-FEAE-424C-88E4-F50E6C6BD8C5}"/>
              </a:ext>
            </a:extLst>
          </p:cNvPr>
          <p:cNvSpPr>
            <a:spLocks noGrp="1"/>
          </p:cNvSpPr>
          <p:nvPr>
            <p:ph idx="1"/>
          </p:nvPr>
        </p:nvSpPr>
        <p:spPr>
          <a:xfrm>
            <a:off x="8156351" y="2121408"/>
            <a:ext cx="3544034" cy="4050792"/>
          </a:xfrm>
        </p:spPr>
        <p:txBody>
          <a:bodyPr>
            <a:normAutofit/>
          </a:bodyPr>
          <a:lstStyle/>
          <a:p>
            <a:r>
              <a:rPr lang="nl-NL" sz="1600" dirty="0"/>
              <a:t>Je weet aan het einde van de les wat didactische vaardigheden inhouden. </a:t>
            </a:r>
          </a:p>
          <a:p>
            <a:r>
              <a:rPr lang="nl-NL" sz="1600" dirty="0"/>
              <a:t>Je kan zelf een workshop voorbereiden. </a:t>
            </a:r>
          </a:p>
          <a:p>
            <a:r>
              <a:rPr lang="nl-NL" sz="1600" dirty="0"/>
              <a:t>Je weet op welke manier je informatie overbrengt op andere collega’s. </a:t>
            </a:r>
          </a:p>
        </p:txBody>
      </p:sp>
      <p:grpSp>
        <p:nvGrpSpPr>
          <p:cNvPr id="11" name="Group 10">
            <a:extLst>
              <a:ext uri="{FF2B5EF4-FFF2-40B4-BE49-F238E27FC236}">
                <a16:creationId xmlns:a16="http://schemas.microsoft.com/office/drawing/2014/main" id="{BCFC42DC-2C46-47C4-BC61-530557385DBD}"/>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401725" y="6229681"/>
            <a:ext cx="457200" cy="457200"/>
            <a:chOff x="11361456" y="6195813"/>
            <a:chExt cx="548640" cy="548640"/>
          </a:xfrm>
        </p:grpSpPr>
        <p:sp>
          <p:nvSpPr>
            <p:cNvPr id="12" name="Oval 11">
              <a:extLst>
                <a:ext uri="{FF2B5EF4-FFF2-40B4-BE49-F238E27FC236}">
                  <a16:creationId xmlns:a16="http://schemas.microsoft.com/office/drawing/2014/main" id="{54B91A37-AA1F-4966-8ACF-93023547DA9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361456" y="6195813"/>
              <a:ext cx="548640" cy="548640"/>
            </a:xfrm>
            <a:prstGeom prst="ellipse">
              <a:avLst/>
            </a:prstGeom>
            <a:blipFill dpi="0" rotWithShape="1">
              <a:blip r:embed="rId5">
                <a:duotone>
                  <a:schemeClr val="accent1">
                    <a:shade val="45000"/>
                    <a:satMod val="135000"/>
                  </a:schemeClr>
                  <a:prstClr val="white"/>
                </a:duotone>
              </a:blip>
              <a:srcRect/>
              <a:tile tx="5080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13" name="Oval 12">
              <a:extLst>
                <a:ext uri="{FF2B5EF4-FFF2-40B4-BE49-F238E27FC236}">
                  <a16:creationId xmlns:a16="http://schemas.microsoft.com/office/drawing/2014/main" id="{17B17AC5-0931-432F-9A4A-DDCFAA010AB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396488" y="6230844"/>
              <a:ext cx="478576" cy="478578"/>
            </a:xfrm>
            <a:prstGeom prst="ellipse">
              <a:avLst/>
            </a:prstGeom>
            <a:noFill/>
            <a:ln w="12700" cap="flat" cmpd="sng" algn="ctr">
              <a:solidFill>
                <a:srgbClr val="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grpSp>
    </p:spTree>
    <p:extLst>
      <p:ext uri="{BB962C8B-B14F-4D97-AF65-F5344CB8AC3E}">
        <p14:creationId xmlns:p14="http://schemas.microsoft.com/office/powerpoint/2010/main" val="3298827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E009DD9B-5EE2-4C0D-8B2B-351C8C1022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E720DB99-7745-4E75-9D96-AAB6D55C531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84504" y="464119"/>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a:extLst>
              <a:ext uri="{FF2B5EF4-FFF2-40B4-BE49-F238E27FC236}">
                <a16:creationId xmlns:a16="http://schemas.microsoft.com/office/drawing/2014/main" id="{D68803C4-E159-4360-B7BB-74205C8F782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84504" y="601952"/>
            <a:ext cx="10222992" cy="1385874"/>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Rectangle 13">
            <a:extLst>
              <a:ext uri="{FF2B5EF4-FFF2-40B4-BE49-F238E27FC236}">
                <a16:creationId xmlns:a16="http://schemas.microsoft.com/office/drawing/2014/main" id="{504B0465-3B07-49BF-BEA7-D8147624629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84504" y="2038655"/>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el 1">
            <a:extLst>
              <a:ext uri="{FF2B5EF4-FFF2-40B4-BE49-F238E27FC236}">
                <a16:creationId xmlns:a16="http://schemas.microsoft.com/office/drawing/2014/main" id="{7447E1C5-6123-4C69-BCEC-6B6CCB22A0A5}"/>
              </a:ext>
            </a:extLst>
          </p:cNvPr>
          <p:cNvSpPr>
            <a:spLocks noGrp="1"/>
          </p:cNvSpPr>
          <p:nvPr>
            <p:ph type="title"/>
          </p:nvPr>
        </p:nvSpPr>
        <p:spPr>
          <a:xfrm>
            <a:off x="1069848" y="484632"/>
            <a:ext cx="10058400" cy="1609344"/>
          </a:xfrm>
        </p:spPr>
        <p:txBody>
          <a:bodyPr>
            <a:normAutofit/>
          </a:bodyPr>
          <a:lstStyle/>
          <a:p>
            <a:r>
              <a:rPr lang="nl-NL" dirty="0"/>
              <a:t>Didactiek</a:t>
            </a:r>
          </a:p>
        </p:txBody>
      </p:sp>
      <p:sp>
        <p:nvSpPr>
          <p:cNvPr id="3" name="Tijdelijke aanduiding voor inhoud 2">
            <a:extLst>
              <a:ext uri="{FF2B5EF4-FFF2-40B4-BE49-F238E27FC236}">
                <a16:creationId xmlns:a16="http://schemas.microsoft.com/office/drawing/2014/main" id="{FE753894-B72A-4DC0-9A94-BFB87B568ED4}"/>
              </a:ext>
            </a:extLst>
          </p:cNvPr>
          <p:cNvSpPr>
            <a:spLocks noGrp="1"/>
          </p:cNvSpPr>
          <p:nvPr>
            <p:ph idx="1"/>
          </p:nvPr>
        </p:nvSpPr>
        <p:spPr>
          <a:xfrm>
            <a:off x="1069848" y="2320412"/>
            <a:ext cx="10058400" cy="3851787"/>
          </a:xfrm>
        </p:spPr>
        <p:txBody>
          <a:bodyPr>
            <a:normAutofit/>
          </a:bodyPr>
          <a:lstStyle/>
          <a:p>
            <a:pPr marL="0" indent="0">
              <a:buNone/>
            </a:pPr>
            <a:r>
              <a:rPr lang="nl-NL" sz="1700" b="1"/>
              <a:t>Onderwijzen</a:t>
            </a:r>
            <a:r>
              <a:rPr lang="nl-NL" sz="1700"/>
              <a:t> is het rechtstreeks overbrengen van vaardigheden, kennis en inzicht door de een aan de ander.</a:t>
            </a:r>
          </a:p>
          <a:p>
            <a:pPr marL="0" indent="0">
              <a:buNone/>
            </a:pPr>
            <a:endParaRPr lang="nl-NL" sz="1700"/>
          </a:p>
          <a:p>
            <a:pPr marL="0" indent="0">
              <a:buNone/>
            </a:pPr>
            <a:r>
              <a:rPr lang="nl-NL" sz="1700"/>
              <a:t>Een </a:t>
            </a:r>
            <a:r>
              <a:rPr lang="nl-NL" sz="1700" b="1"/>
              <a:t>vaardigheid</a:t>
            </a:r>
            <a:r>
              <a:rPr lang="nl-NL" sz="1700"/>
              <a:t> is de bedrevenheid bij het uitvoeren van handelingen. </a:t>
            </a:r>
          </a:p>
          <a:p>
            <a:pPr marL="0" indent="0">
              <a:buNone/>
            </a:pPr>
            <a:endParaRPr lang="nl-NL" sz="1700"/>
          </a:p>
          <a:p>
            <a:pPr marL="0" indent="0">
              <a:buNone/>
            </a:pPr>
            <a:r>
              <a:rPr lang="nl-NL" sz="1700"/>
              <a:t>Je hebt </a:t>
            </a:r>
            <a:r>
              <a:rPr lang="nl-NL" sz="1700" b="1"/>
              <a:t>kennis</a:t>
            </a:r>
            <a:r>
              <a:rPr lang="nl-NL" sz="1700"/>
              <a:t> van iets als je er verstand van hebt. Als je bijvoorbeeld met pubers werkt, moet je weten hoe het puberbrein werkt. </a:t>
            </a:r>
          </a:p>
          <a:p>
            <a:pPr marL="0" indent="0">
              <a:buNone/>
            </a:pPr>
            <a:endParaRPr lang="nl-NL" sz="1700"/>
          </a:p>
          <a:p>
            <a:pPr marL="0" indent="0">
              <a:buNone/>
            </a:pPr>
            <a:r>
              <a:rPr lang="nl-NL" sz="1700" b="1"/>
              <a:t>Inzicht</a:t>
            </a:r>
            <a:r>
              <a:rPr lang="nl-NL" sz="1700"/>
              <a:t> betekent dat je de kennis beheerst én kan gebruiken in verschillende situaties. Om inzicht te krijgen, moet je jezelf telkens vragen stellen. Als je kennis gebruikt in verschillende situaties en achteraf terugkijkt op het verloop van de situatie, laat dit zien wat wel en niet werkt voor jou of een ander. Deze kennis geeft je inzicht.</a:t>
            </a:r>
          </a:p>
        </p:txBody>
      </p:sp>
      <p:sp>
        <p:nvSpPr>
          <p:cNvPr id="16" name="Oval 15">
            <a:extLst>
              <a:ext uri="{FF2B5EF4-FFF2-40B4-BE49-F238E27FC236}">
                <a16:creationId xmlns:a16="http://schemas.microsoft.com/office/drawing/2014/main" id="{49B7FFA5-14CB-4A4F-9BCC-CA3AA5D9D27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401725" y="6229681"/>
            <a:ext cx="457200" cy="457200"/>
          </a:xfrm>
          <a:prstGeom prst="ellipse">
            <a:avLst/>
          </a:prstGeom>
          <a:blipFill dpi="0" rotWithShape="1">
            <a:blip r:embed="rId4">
              <a:duotone>
                <a:schemeClr val="accent1">
                  <a:shade val="45000"/>
                  <a:satMod val="135000"/>
                </a:schemeClr>
                <a:prstClr val="white"/>
              </a:duotone>
            </a:blip>
            <a:srcRect/>
            <a:tile tx="5080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18" name="Oval 17">
            <a:extLst>
              <a:ext uri="{FF2B5EF4-FFF2-40B4-BE49-F238E27FC236}">
                <a16:creationId xmlns:a16="http://schemas.microsoft.com/office/drawing/2014/main" id="{04E48745-7512-4EC2-9E20-9092D12150C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430918" y="6258874"/>
            <a:ext cx="398813" cy="398815"/>
          </a:xfrm>
          <a:prstGeom prst="ellipse">
            <a:avLst/>
          </a:prstGeom>
          <a:noFill/>
          <a:ln w="12700" cap="flat" cmpd="sng" algn="ctr">
            <a:solidFill>
              <a:srgbClr val="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spTree>
    <p:extLst>
      <p:ext uri="{BB962C8B-B14F-4D97-AF65-F5344CB8AC3E}">
        <p14:creationId xmlns:p14="http://schemas.microsoft.com/office/powerpoint/2010/main" val="33188573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A6930B8-9B4F-42CA-8D44-C788C616A63E}"/>
              </a:ext>
            </a:extLst>
          </p:cNvPr>
          <p:cNvSpPr>
            <a:spLocks noGrp="1"/>
          </p:cNvSpPr>
          <p:nvPr>
            <p:ph type="title"/>
          </p:nvPr>
        </p:nvSpPr>
        <p:spPr/>
        <p:txBody>
          <a:bodyPr/>
          <a:lstStyle/>
          <a:p>
            <a:r>
              <a:rPr lang="nl-NL" dirty="0"/>
              <a:t>Didactiek aan de basis</a:t>
            </a:r>
          </a:p>
        </p:txBody>
      </p:sp>
      <p:sp>
        <p:nvSpPr>
          <p:cNvPr id="3" name="Tijdelijke aanduiding voor inhoud 2">
            <a:extLst>
              <a:ext uri="{FF2B5EF4-FFF2-40B4-BE49-F238E27FC236}">
                <a16:creationId xmlns:a16="http://schemas.microsoft.com/office/drawing/2014/main" id="{7DC1E58D-75AF-4F40-A66B-0B1FFA369FBD}"/>
              </a:ext>
            </a:extLst>
          </p:cNvPr>
          <p:cNvSpPr>
            <a:spLocks noGrp="1"/>
          </p:cNvSpPr>
          <p:nvPr>
            <p:ph idx="1"/>
          </p:nvPr>
        </p:nvSpPr>
        <p:spPr>
          <a:xfrm>
            <a:off x="1069848" y="2121408"/>
            <a:ext cx="10058400" cy="4341536"/>
          </a:xfrm>
        </p:spPr>
        <p:txBody>
          <a:bodyPr>
            <a:normAutofit/>
          </a:bodyPr>
          <a:lstStyle/>
          <a:p>
            <a:pPr marL="0" indent="0">
              <a:buNone/>
            </a:pPr>
            <a:r>
              <a:rPr lang="nl-NL" dirty="0"/>
              <a:t>Bij </a:t>
            </a:r>
            <a:r>
              <a:rPr lang="nl-NL" b="1" dirty="0"/>
              <a:t>didactiek</a:t>
            </a:r>
            <a:r>
              <a:rPr lang="nl-NL" dirty="0"/>
              <a:t> houd je je bezig met de vraag op welke manier je onderwijs geeft: hoe breng je inzicht, kennis en vaardigheden over aan anderen? Maar er komt meer bij kijken. Je moet ook meer weten over bijvoorbeeld:</a:t>
            </a:r>
          </a:p>
          <a:p>
            <a:r>
              <a:rPr lang="nl-NL" dirty="0"/>
              <a:t>hoe mensen leren</a:t>
            </a:r>
          </a:p>
          <a:p>
            <a:r>
              <a:rPr lang="nl-NL" dirty="0"/>
              <a:t>hoe het brein werkt</a:t>
            </a:r>
          </a:p>
          <a:p>
            <a:r>
              <a:rPr lang="nl-NL" dirty="0"/>
              <a:t>de mogelijke manieren van leerstof aanbieden</a:t>
            </a:r>
          </a:p>
          <a:p>
            <a:r>
              <a:rPr lang="nl-NL" dirty="0"/>
              <a:t>welke leerstijlen er zijn</a:t>
            </a:r>
          </a:p>
          <a:p>
            <a:r>
              <a:rPr lang="nl-NL" dirty="0"/>
              <a:t>hoe je onderwijs passend maakt voor jouw doelgroep.</a:t>
            </a:r>
          </a:p>
          <a:p>
            <a:pPr marL="0" indent="0">
              <a:buNone/>
            </a:pPr>
            <a:r>
              <a:rPr lang="nl-NL" dirty="0"/>
              <a:t>Didactiek is sterk afhankelijk van de persoonlijkheid van degene die onderwijst. Je kent ze vast nog wel: de goede docenten die het verschil maakten! En dat ging lang niet altijd alleen maar over vakkennis.</a:t>
            </a:r>
          </a:p>
          <a:p>
            <a:endParaRPr lang="nl-NL" dirty="0"/>
          </a:p>
        </p:txBody>
      </p:sp>
    </p:spTree>
    <p:extLst>
      <p:ext uri="{BB962C8B-B14F-4D97-AF65-F5344CB8AC3E}">
        <p14:creationId xmlns:p14="http://schemas.microsoft.com/office/powerpoint/2010/main" val="41944416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4FCA88C2-C73C-4062-A097-8FBCE3090BE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83981C21-E132-4402-B31B-D725C1CE77D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1604" y="653241"/>
            <a:ext cx="109087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6A685C77-4E84-486A-9AE5-F3635BE98EF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1602" y="822324"/>
            <a:ext cx="5149596" cy="5228279"/>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741AA578-B129-4D60-B4FD-AE16924D0FC0}"/>
              </a:ext>
            </a:extLst>
          </p:cNvPr>
          <p:cNvSpPr>
            <a:spLocks noGrp="1"/>
          </p:cNvSpPr>
          <p:nvPr>
            <p:ph type="title"/>
          </p:nvPr>
        </p:nvSpPr>
        <p:spPr>
          <a:xfrm>
            <a:off x="1286934" y="1465790"/>
            <a:ext cx="3860798" cy="3941345"/>
          </a:xfrm>
        </p:spPr>
        <p:txBody>
          <a:bodyPr>
            <a:normAutofit/>
          </a:bodyPr>
          <a:lstStyle/>
          <a:p>
            <a:r>
              <a:rPr lang="nl-NL" sz="6000"/>
              <a:t>De stappen binnen didactiek </a:t>
            </a:r>
          </a:p>
        </p:txBody>
      </p:sp>
      <p:sp>
        <p:nvSpPr>
          <p:cNvPr id="3" name="Tijdelijke aanduiding voor inhoud 2">
            <a:extLst>
              <a:ext uri="{FF2B5EF4-FFF2-40B4-BE49-F238E27FC236}">
                <a16:creationId xmlns:a16="http://schemas.microsoft.com/office/drawing/2014/main" id="{3DCAF34A-65BE-4183-912B-C86A26BEB9DC}"/>
              </a:ext>
            </a:extLst>
          </p:cNvPr>
          <p:cNvSpPr>
            <a:spLocks noGrp="1"/>
          </p:cNvSpPr>
          <p:nvPr>
            <p:ph idx="1"/>
          </p:nvPr>
        </p:nvSpPr>
        <p:spPr>
          <a:xfrm>
            <a:off x="6417733" y="1359090"/>
            <a:ext cx="5132665" cy="4048046"/>
          </a:xfrm>
        </p:spPr>
        <p:txBody>
          <a:bodyPr anchor="ctr">
            <a:normAutofit/>
          </a:bodyPr>
          <a:lstStyle/>
          <a:p>
            <a:pPr marL="0" indent="0">
              <a:buNone/>
            </a:pPr>
            <a:r>
              <a:rPr lang="nl-NL" dirty="0"/>
              <a:t>Een belangrijk aspect binnen de didactiek is het werken volgens een plan, met een vaste werkvolgorde. Een bruikbare volgorde is die van het driestappenplan:</a:t>
            </a:r>
          </a:p>
          <a:p>
            <a:endParaRPr lang="nl-NL" dirty="0"/>
          </a:p>
          <a:p>
            <a:r>
              <a:rPr lang="nl-NL" dirty="0"/>
              <a:t>plannen</a:t>
            </a:r>
          </a:p>
          <a:p>
            <a:r>
              <a:rPr lang="nl-NL" dirty="0"/>
              <a:t>uitvoeren</a:t>
            </a:r>
          </a:p>
          <a:p>
            <a:r>
              <a:rPr lang="nl-NL" dirty="0"/>
              <a:t>evalueren.</a:t>
            </a:r>
          </a:p>
        </p:txBody>
      </p:sp>
      <p:sp>
        <p:nvSpPr>
          <p:cNvPr id="14" name="Rectangle 13">
            <a:extLst>
              <a:ext uri="{FF2B5EF4-FFF2-40B4-BE49-F238E27FC236}">
                <a16:creationId xmlns:a16="http://schemas.microsoft.com/office/drawing/2014/main" id="{E55C1C3E-5158-47F3-8FD9-14B22C3E6E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1604" y="6121662"/>
            <a:ext cx="109087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7545509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5118BA95-03E7-41B7-B442-0AF8C0A7FF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3048" y="0"/>
            <a:ext cx="12188952"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grpSp>
        <p:nvGrpSpPr>
          <p:cNvPr id="10" name="Group 9">
            <a:extLst>
              <a:ext uri="{FF2B5EF4-FFF2-40B4-BE49-F238E27FC236}">
                <a16:creationId xmlns:a16="http://schemas.microsoft.com/office/drawing/2014/main" id="{E799C3D5-7D55-4046-808C-F290F456D6EF}"/>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061035" y="1679569"/>
            <a:ext cx="3498864" cy="3498858"/>
            <a:chOff x="1061035" y="1679569"/>
            <a:chExt cx="3498864" cy="3498858"/>
          </a:xfrm>
        </p:grpSpPr>
        <p:sp>
          <p:nvSpPr>
            <p:cNvPr id="11" name="Oval 10">
              <a:extLst>
                <a:ext uri="{FF2B5EF4-FFF2-40B4-BE49-F238E27FC236}">
                  <a16:creationId xmlns:a16="http://schemas.microsoft.com/office/drawing/2014/main" id="{059D8741-EAD6-41B1-A882-70D70FC3582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61035" y="1679569"/>
              <a:ext cx="3498864" cy="3498858"/>
            </a:xfrm>
            <a:prstGeom prst="ellipse">
              <a:avLst/>
            </a:prstGeom>
            <a:blipFill dpi="0" rotWithShape="1">
              <a:blip r:embed="rId2">
                <a:duotone>
                  <a:schemeClr val="accent1">
                    <a:shade val="45000"/>
                    <a:satMod val="135000"/>
                  </a:schemeClr>
                  <a:prstClr val="white"/>
                </a:duotone>
                <a:extLst>
                  <a:ext uri="{BEBA8EAE-BF5A-486C-A8C5-ECC9F3942E4B}">
                    <a14:imgProps xmlns:a14="http://schemas.microsoft.com/office/drawing/2010/main">
                      <a14:imgLayer r:embed="rId3">
                        <a14:imgEffect>
                          <a14:saturation sat="400000"/>
                        </a14:imgEffect>
                        <a14:imgEffect>
                          <a14:brightnessContrast bright="-40000" contrast="40000"/>
                        </a14:imgEffect>
                      </a14:imgLayer>
                    </a14:imgProps>
                  </a:ext>
                </a:extLst>
              </a:blip>
              <a:srcRect/>
              <a:tile tx="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12" name="Oval 11">
              <a:extLst>
                <a:ext uri="{FF2B5EF4-FFF2-40B4-BE49-F238E27FC236}">
                  <a16:creationId xmlns:a16="http://schemas.microsoft.com/office/drawing/2014/main" id="{45444F36-3103-4D11-A25F-C054D4606DA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246134" y="1864667"/>
              <a:ext cx="3128666" cy="3128662"/>
            </a:xfrm>
            <a:prstGeom prst="ellipse">
              <a:avLst/>
            </a:prstGeom>
            <a:noFill/>
            <a:ln w="25400" cap="flat" cmpd="sng" algn="ctr">
              <a:solidFill>
                <a:sysClr val="window" lastClr="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grpSp>
      <p:sp>
        <p:nvSpPr>
          <p:cNvPr id="2" name="Titel 1">
            <a:extLst>
              <a:ext uri="{FF2B5EF4-FFF2-40B4-BE49-F238E27FC236}">
                <a16:creationId xmlns:a16="http://schemas.microsoft.com/office/drawing/2014/main" id="{CEC5761C-D3DE-4A89-88B2-EC33EAA51F00}"/>
              </a:ext>
            </a:extLst>
          </p:cNvPr>
          <p:cNvSpPr>
            <a:spLocks noGrp="1"/>
          </p:cNvSpPr>
          <p:nvPr>
            <p:ph type="title"/>
          </p:nvPr>
        </p:nvSpPr>
        <p:spPr>
          <a:xfrm>
            <a:off x="1490145" y="2376862"/>
            <a:ext cx="2640646" cy="2104273"/>
          </a:xfrm>
          <a:noFill/>
        </p:spPr>
        <p:txBody>
          <a:bodyPr>
            <a:normAutofit/>
          </a:bodyPr>
          <a:lstStyle/>
          <a:p>
            <a:pPr algn="ctr"/>
            <a:r>
              <a:rPr lang="nl-NL" sz="3000">
                <a:solidFill>
                  <a:srgbClr val="FFFFFF"/>
                </a:solidFill>
              </a:rPr>
              <a:t>Didactische werkvormen</a:t>
            </a:r>
          </a:p>
        </p:txBody>
      </p:sp>
      <p:sp>
        <p:nvSpPr>
          <p:cNvPr id="14" name="Rectangle 13">
            <a:extLst>
              <a:ext uri="{FF2B5EF4-FFF2-40B4-BE49-F238E27FC236}">
                <a16:creationId xmlns:a16="http://schemas.microsoft.com/office/drawing/2014/main" id="{AD9B3EAD-A2B3-42C4-927C-3455E3E69E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3502277" y="3388659"/>
            <a:ext cx="3657600" cy="80683"/>
          </a:xfrm>
          <a:prstGeom prst="rect">
            <a:avLst/>
          </a:prstGeom>
          <a:blipFill dpi="0" rotWithShape="1">
            <a:blip r:embed="rId4">
              <a:alphaModFix amt="85000"/>
              <a:lum bright="70000" contrast="-70000"/>
              <a:extLst>
                <a:ext uri="{BEBA8EAE-BF5A-486C-A8C5-ECC9F3942E4B}">
                  <a14:imgProps xmlns:a14="http://schemas.microsoft.com/office/drawing/2010/main">
                    <a14:imgLayer r:embed="rId5">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3" name="Tijdelijke aanduiding voor inhoud 2">
            <a:extLst>
              <a:ext uri="{FF2B5EF4-FFF2-40B4-BE49-F238E27FC236}">
                <a16:creationId xmlns:a16="http://schemas.microsoft.com/office/drawing/2014/main" id="{227F3D50-DBC4-4BFF-976D-AC507A821510}"/>
              </a:ext>
            </a:extLst>
          </p:cNvPr>
          <p:cNvSpPr>
            <a:spLocks noGrp="1"/>
          </p:cNvSpPr>
          <p:nvPr>
            <p:ph idx="1"/>
          </p:nvPr>
        </p:nvSpPr>
        <p:spPr>
          <a:xfrm>
            <a:off x="6081089" y="725394"/>
            <a:ext cx="5142658" cy="5407212"/>
          </a:xfrm>
        </p:spPr>
        <p:txBody>
          <a:bodyPr anchor="ctr">
            <a:normAutofit/>
          </a:bodyPr>
          <a:lstStyle/>
          <a:p>
            <a:pPr marL="0" indent="0">
              <a:buNone/>
            </a:pPr>
            <a:r>
              <a:rPr lang="nl-NL" sz="1900" dirty="0"/>
              <a:t>Een </a:t>
            </a:r>
            <a:r>
              <a:rPr lang="nl-NL" sz="1900" b="1" dirty="0"/>
              <a:t>didactische werkvorm </a:t>
            </a:r>
            <a:r>
              <a:rPr lang="nl-NL" sz="1900" dirty="0"/>
              <a:t>is de activiteit die jij aanbiedt de doelgroep iets te leren.</a:t>
            </a:r>
          </a:p>
          <a:p>
            <a:pPr marL="0" indent="0">
              <a:buNone/>
            </a:pPr>
            <a:endParaRPr lang="nl-NL" sz="1900" dirty="0"/>
          </a:p>
          <a:p>
            <a:pPr marL="0" indent="0">
              <a:buNone/>
            </a:pPr>
            <a:r>
              <a:rPr lang="nl-NL" sz="1900" dirty="0"/>
              <a:t>Als je een didactische werkvorm kiest dan is het belangrijk dat je je afvraagt welke vorm het beste past bij een bepaalde situatie.</a:t>
            </a:r>
          </a:p>
          <a:p>
            <a:pPr marL="0" indent="0">
              <a:buNone/>
            </a:pPr>
            <a:endParaRPr lang="nl-NL" sz="1900" dirty="0"/>
          </a:p>
          <a:p>
            <a:pPr marL="0" indent="0">
              <a:buNone/>
            </a:pPr>
            <a:r>
              <a:rPr lang="nl-NL" sz="1900" dirty="0"/>
              <a:t>Voorbeelden:</a:t>
            </a:r>
          </a:p>
          <a:p>
            <a:r>
              <a:rPr lang="nl-NL" sz="1900" dirty="0"/>
              <a:t>Voorzeggen</a:t>
            </a:r>
          </a:p>
          <a:p>
            <a:r>
              <a:rPr lang="nl-NL" sz="1900" dirty="0"/>
              <a:t>Instrueren</a:t>
            </a:r>
          </a:p>
          <a:p>
            <a:r>
              <a:rPr lang="nl-NL" sz="1900" dirty="0"/>
              <a:t>Ondersteunen</a:t>
            </a:r>
          </a:p>
          <a:p>
            <a:r>
              <a:rPr lang="nl-NL" sz="1900" dirty="0"/>
              <a:t>Reflecteren</a:t>
            </a:r>
          </a:p>
          <a:p>
            <a:r>
              <a:rPr lang="nl-NL" sz="1900" dirty="0"/>
              <a:t>Doceren</a:t>
            </a:r>
          </a:p>
          <a:p>
            <a:r>
              <a:rPr lang="nl-NL" sz="1900" dirty="0"/>
              <a:t>Demonstreren</a:t>
            </a:r>
          </a:p>
        </p:txBody>
      </p:sp>
    </p:spTree>
    <p:extLst>
      <p:ext uri="{BB962C8B-B14F-4D97-AF65-F5344CB8AC3E}">
        <p14:creationId xmlns:p14="http://schemas.microsoft.com/office/powerpoint/2010/main" val="296425489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B291237-3488-47FD-BE2C-FDD40D19DE5D}"/>
              </a:ext>
            </a:extLst>
          </p:cNvPr>
          <p:cNvSpPr>
            <a:spLocks noGrp="1"/>
          </p:cNvSpPr>
          <p:nvPr>
            <p:ph type="title"/>
          </p:nvPr>
        </p:nvSpPr>
        <p:spPr/>
        <p:txBody>
          <a:bodyPr/>
          <a:lstStyle/>
          <a:p>
            <a:r>
              <a:rPr lang="nl-NL" dirty="0"/>
              <a:t>Didactische vaardigheden</a:t>
            </a:r>
          </a:p>
        </p:txBody>
      </p:sp>
      <p:sp>
        <p:nvSpPr>
          <p:cNvPr id="3" name="Tijdelijke aanduiding voor inhoud 2">
            <a:extLst>
              <a:ext uri="{FF2B5EF4-FFF2-40B4-BE49-F238E27FC236}">
                <a16:creationId xmlns:a16="http://schemas.microsoft.com/office/drawing/2014/main" id="{C835A773-991C-46C5-A831-2FC9D4497A01}"/>
              </a:ext>
            </a:extLst>
          </p:cNvPr>
          <p:cNvSpPr>
            <a:spLocks noGrp="1"/>
          </p:cNvSpPr>
          <p:nvPr>
            <p:ph idx="1"/>
          </p:nvPr>
        </p:nvSpPr>
        <p:spPr/>
        <p:txBody>
          <a:bodyPr/>
          <a:lstStyle/>
          <a:p>
            <a:pPr marL="0" indent="0">
              <a:buNone/>
            </a:pPr>
            <a:r>
              <a:rPr lang="nl-NL" dirty="0"/>
              <a:t>Als het je lukt om op een goede manier didactische werkvormen in te zetten, ben je </a:t>
            </a:r>
            <a:r>
              <a:rPr lang="nl-NL" b="1" dirty="0"/>
              <a:t>didactisch vaardig</a:t>
            </a:r>
            <a:r>
              <a:rPr lang="nl-NL" dirty="0"/>
              <a:t>.</a:t>
            </a:r>
          </a:p>
          <a:p>
            <a:pPr marL="0" indent="0">
              <a:buNone/>
            </a:pPr>
            <a:endParaRPr lang="nl-NL" dirty="0"/>
          </a:p>
          <a:p>
            <a:pPr marL="0" indent="0">
              <a:buNone/>
            </a:pPr>
            <a:r>
              <a:rPr lang="nl-NL" dirty="0"/>
              <a:t>Uitgangspunten bij didactische vaardigheden zijn:</a:t>
            </a:r>
          </a:p>
          <a:p>
            <a:pPr marL="0" indent="0">
              <a:buNone/>
            </a:pPr>
            <a:endParaRPr lang="nl-NL" dirty="0"/>
          </a:p>
          <a:p>
            <a:r>
              <a:rPr lang="nl-NL" dirty="0"/>
              <a:t>Werk volgens het driestappenplan.</a:t>
            </a:r>
          </a:p>
          <a:p>
            <a:r>
              <a:rPr lang="nl-NL" dirty="0"/>
              <a:t>Kies een didactische werkvorm die aansluit bij je leerdoel.</a:t>
            </a:r>
          </a:p>
          <a:p>
            <a:r>
              <a:rPr lang="nl-NL" dirty="0"/>
              <a:t>Kies een didactische werkvorm die aansluit bij de mogelijkheden van jouw doelgroep.</a:t>
            </a:r>
          </a:p>
          <a:p>
            <a:r>
              <a:rPr lang="nl-NL" dirty="0"/>
              <a:t>Sluit aan bij de leerstijl van je deelnemers.</a:t>
            </a:r>
          </a:p>
        </p:txBody>
      </p:sp>
    </p:spTree>
    <p:extLst>
      <p:ext uri="{BB962C8B-B14F-4D97-AF65-F5344CB8AC3E}">
        <p14:creationId xmlns:p14="http://schemas.microsoft.com/office/powerpoint/2010/main" val="360184597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DB41EBD-1DF6-4AE1-87AF-2C2F66274023}"/>
              </a:ext>
            </a:extLst>
          </p:cNvPr>
          <p:cNvSpPr>
            <a:spLocks noGrp="1"/>
          </p:cNvSpPr>
          <p:nvPr>
            <p:ph type="title"/>
          </p:nvPr>
        </p:nvSpPr>
        <p:spPr/>
        <p:txBody>
          <a:bodyPr/>
          <a:lstStyle/>
          <a:p>
            <a:r>
              <a:rPr lang="nl-NL" dirty="0"/>
              <a:t>Didactische sleutelvragen</a:t>
            </a:r>
          </a:p>
        </p:txBody>
      </p:sp>
      <p:sp>
        <p:nvSpPr>
          <p:cNvPr id="3" name="Tijdelijke aanduiding voor inhoud 2">
            <a:extLst>
              <a:ext uri="{FF2B5EF4-FFF2-40B4-BE49-F238E27FC236}">
                <a16:creationId xmlns:a16="http://schemas.microsoft.com/office/drawing/2014/main" id="{01FCEE32-8A73-4926-B674-B9AEA97127C2}"/>
              </a:ext>
            </a:extLst>
          </p:cNvPr>
          <p:cNvSpPr>
            <a:spLocks noGrp="1"/>
          </p:cNvSpPr>
          <p:nvPr>
            <p:ph idx="1"/>
          </p:nvPr>
        </p:nvSpPr>
        <p:spPr/>
        <p:txBody>
          <a:bodyPr>
            <a:normAutofit lnSpcReduction="10000"/>
          </a:bodyPr>
          <a:lstStyle/>
          <a:p>
            <a:pPr marL="0" indent="0">
              <a:buNone/>
            </a:pPr>
            <a:r>
              <a:rPr lang="nl-NL" dirty="0"/>
              <a:t>Hoe bied je onderwijs, workshop of leeractiviteiten aan? Dat kan soms ingewikkeld zijn. Het wordt sneller duidelijk, als je bepaalde vragen stelt en beantwoordt. Deze vragen noem je didactische sleutelvragen. Je stelt ze bij het voorbereiden, uitvoeren en evalueren (het drie stappenplan).</a:t>
            </a:r>
          </a:p>
          <a:p>
            <a:endParaRPr lang="nl-NL" dirty="0"/>
          </a:p>
          <a:p>
            <a:pPr marL="0" indent="0">
              <a:buNone/>
            </a:pPr>
            <a:r>
              <a:rPr lang="nl-NL" dirty="0"/>
              <a:t>De didactische sleutelvragen:</a:t>
            </a:r>
          </a:p>
          <a:p>
            <a:endParaRPr lang="nl-NL" dirty="0"/>
          </a:p>
          <a:p>
            <a:r>
              <a:rPr lang="nl-NL" dirty="0"/>
              <a:t>Waar moet ik beginnen? (beginsituatie)</a:t>
            </a:r>
          </a:p>
          <a:p>
            <a:r>
              <a:rPr lang="nl-NL" dirty="0"/>
              <a:t>Wat wil ik bereiken? (doelstelling)</a:t>
            </a:r>
          </a:p>
          <a:p>
            <a:r>
              <a:rPr lang="nl-NL" dirty="0"/>
              <a:t>Hoe ga ik leeractiviteiten geven? (uitvoering)</a:t>
            </a:r>
          </a:p>
          <a:p>
            <a:r>
              <a:rPr lang="nl-NL" dirty="0"/>
              <a:t>Heb ik mijn doel bereikt? (evaluatie)</a:t>
            </a:r>
          </a:p>
        </p:txBody>
      </p:sp>
    </p:spTree>
    <p:extLst>
      <p:ext uri="{BB962C8B-B14F-4D97-AF65-F5344CB8AC3E}">
        <p14:creationId xmlns:p14="http://schemas.microsoft.com/office/powerpoint/2010/main" val="199043707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Houttype">
  <a:themeElements>
    <a:clrScheme name="Wood Type">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Wood Type">
      <a:majorFont>
        <a:latin typeface="Rockwell Condensed" panose="02060603050405020104"/>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Rockwell" panose="02060603020205020403"/>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Wood Type">
      <a:fillStyleLst>
        <a:solidFill>
          <a:schemeClr val="phClr"/>
        </a:solidFill>
        <a:blipFill rotWithShape="1">
          <a:blip xmlns:r="http://schemas.openxmlformats.org/officeDocument/2006/relationships" r:embed="rId1">
            <a:duotone>
              <a:schemeClr val="phClr">
                <a:tint val="70000"/>
                <a:shade val="63000"/>
              </a:schemeClr>
              <a:schemeClr val="phClr">
                <a:tint val="10000"/>
                <a:satMod val="150000"/>
              </a:schemeClr>
            </a:duotone>
          </a:blip>
          <a:tile tx="0" ty="0" sx="60000" sy="59000" flip="none" algn="tl"/>
        </a:blipFill>
        <a:blipFill rotWithShape="1">
          <a:blip xmlns:r="http://schemas.openxmlformats.org/officeDocument/2006/relationships" r:embed="rId1">
            <a:duotone>
              <a:schemeClr val="phClr">
                <a:shade val="36000"/>
                <a:satMod val="120000"/>
              </a:schemeClr>
              <a:schemeClr val="phClr">
                <a:tint val="40000"/>
              </a:schemeClr>
            </a:duotone>
          </a:blip>
          <a:tile tx="0" ty="0" sx="60000" sy="59000" flip="none" algn="tl"/>
        </a:blip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oftEdge rad="12700"/>
          </a:effectLst>
        </a:effectStyle>
        <a:effectStyle>
          <a:effectLst>
            <a:outerShdw blurRad="50800" dist="19050" dir="5400000" algn="tl" rotWithShape="0">
              <a:srgbClr val="000000">
                <a:alpha val="60000"/>
              </a:srgbClr>
            </a:outerShdw>
            <a:softEdge rad="12700"/>
          </a:effectLst>
        </a:effectStyle>
      </a:effectStyleLst>
      <a:bgFillStyleLst>
        <a:solidFill>
          <a:schemeClr val="phClr"/>
        </a:solidFill>
        <a:solidFill>
          <a:schemeClr val="phClr">
            <a:shade val="97000"/>
            <a:satMod val="150000"/>
          </a:schemeClr>
        </a:solidFill>
        <a:blipFill rotWithShape="1">
          <a:blip xmlns:r="http://schemas.openxmlformats.org/officeDocument/2006/relationships" r:embed="rId1">
            <a:duotone>
              <a:schemeClr val="phClr">
                <a:tint val="75000"/>
                <a:shade val="58000"/>
                <a:satMod val="120000"/>
              </a:schemeClr>
              <a:schemeClr val="phClr">
                <a:tint val="50000"/>
                <a:shade val="96000"/>
              </a:schemeClr>
            </a:duotone>
          </a:blip>
          <a:tile tx="0" ty="0" sx="100000" sy="100000" flip="none" algn="tl"/>
        </a:blipFill>
      </a:bgFillStyleLst>
    </a:fmtScheme>
  </a:themeElements>
  <a:objectDefaults/>
  <a:extraClrSchemeLst/>
  <a:extLst>
    <a:ext uri="{05A4C25C-085E-4340-85A3-A5531E510DB2}">
      <thm15:themeFamily xmlns:thm15="http://schemas.microsoft.com/office/thememl/2012/main" name="Wood Type" id="{7ACABC62-BF99-48CF-A9DC-4DB89C7B13DC}" vid="{142A1326-48AB-42A9-8428-CB14AA30176D}"/>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DF43B7B9B596284A903A5BF987999ABF" ma:contentTypeVersion="13" ma:contentTypeDescription="Een nieuw document maken." ma:contentTypeScope="" ma:versionID="bcabab219895517bce7a3a48efcbf0b5">
  <xsd:schema xmlns:xsd="http://www.w3.org/2001/XMLSchema" xmlns:xs="http://www.w3.org/2001/XMLSchema" xmlns:p="http://schemas.microsoft.com/office/2006/metadata/properties" xmlns:ns3="5476a0df-1772-492d-979f-8285abd2a79a" xmlns:ns4="b419cb09-27ac-4f96-ad07-5bb01102205b" targetNamespace="http://schemas.microsoft.com/office/2006/metadata/properties" ma:root="true" ma:fieldsID="3f56c553450e33b7671abfcd6efa444a" ns3:_="" ns4:_="">
    <xsd:import namespace="5476a0df-1772-492d-979f-8285abd2a79a"/>
    <xsd:import namespace="b419cb09-27ac-4f96-ad07-5bb01102205b"/>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DateTaken" minOccurs="0"/>
                <xsd:element ref="ns3:MediaServiceLocation" minOccurs="0"/>
                <xsd:element ref="ns3:MediaServiceOCR" minOccurs="0"/>
                <xsd:element ref="ns4:SharedWithUsers" minOccurs="0"/>
                <xsd:element ref="ns4:SharedWithDetails" minOccurs="0"/>
                <xsd:element ref="ns4:SharingHintHash" minOccurs="0"/>
                <xsd:element ref="ns3:MediaServiceGenerationTime" minOccurs="0"/>
                <xsd:element ref="ns3:MediaServiceEventHashCode"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476a0df-1772-492d-979f-8285abd2a79a"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element name="MediaServiceAutoTags" ma:index="10" nillable="true" ma:displayName="MediaServiceAutoTags" ma:description="" ma:internalName="MediaServiceAutoTags" ma:readOnly="true">
      <xsd:simpleType>
        <xsd:restriction base="dms:Text"/>
      </xsd:simpleType>
    </xsd:element>
    <xsd:element name="MediaServiceDateTaken" ma:index="11" nillable="true" ma:displayName="MediaServiceDateTaken" ma:description="" ma:hidden="true" ma:internalName="MediaServiceDateTaken" ma:readOnly="true">
      <xsd:simpleType>
        <xsd:restriction base="dms:Text"/>
      </xsd:simpleType>
    </xsd:element>
    <xsd:element name="MediaServiceLocation" ma:index="12" nillable="true" ma:displayName="MediaServiceLocation" ma:description="" ma:internalName="MediaServiceLocation" ma:readOnly="true">
      <xsd:simpleType>
        <xsd:restriction base="dms:Text"/>
      </xsd:simpleType>
    </xsd:element>
    <xsd:element name="MediaServiceOCR" ma:index="13" nillable="true" ma:displayName="MediaServiceOCR"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b419cb09-27ac-4f96-ad07-5bb01102205b" elementFormDefault="qualified">
    <xsd:import namespace="http://schemas.microsoft.com/office/2006/documentManagement/types"/>
    <xsd:import namespace="http://schemas.microsoft.com/office/infopath/2007/PartnerControls"/>
    <xsd:element name="SharedWithUsers" ma:index="14" nillable="true" ma:displayName="Gedeeld met"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Gedeeld met details" ma:internalName="SharedWithDetails" ma:readOnly="true">
      <xsd:simpleType>
        <xsd:restriction base="dms:Note">
          <xsd:maxLength value="255"/>
        </xsd:restriction>
      </xsd:simpleType>
    </xsd:element>
    <xsd:element name="SharingHintHash" ma:index="16" nillable="true" ma:displayName="Hint-hash delen"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oudstype"/>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39E2C3DA-08FF-4C33-B127-0F6293862829}">
  <ds:schemaRefs>
    <ds:schemaRef ds:uri="http://schemas.microsoft.com/sharepoint/v3/contenttype/forms"/>
  </ds:schemaRefs>
</ds:datastoreItem>
</file>

<file path=customXml/itemProps2.xml><?xml version="1.0" encoding="utf-8"?>
<ds:datastoreItem xmlns:ds="http://schemas.openxmlformats.org/officeDocument/2006/customXml" ds:itemID="{6CFDBA88-62B7-4FB1-B4FE-6A271F9D1187}">
  <ds:schemaRefs>
    <ds:schemaRef ds:uri="http://schemas.microsoft.com/office/2006/metadata/properties"/>
    <ds:schemaRef ds:uri="b419cb09-27ac-4f96-ad07-5bb01102205b"/>
    <ds:schemaRef ds:uri="http://www.w3.org/XML/1998/namespace"/>
    <ds:schemaRef ds:uri="http://schemas.microsoft.com/office/2006/documentManagement/types"/>
    <ds:schemaRef ds:uri="http://purl.org/dc/elements/1.1/"/>
    <ds:schemaRef ds:uri="http://purl.org/dc/terms/"/>
    <ds:schemaRef ds:uri="http://schemas.microsoft.com/office/infopath/2007/PartnerControls"/>
    <ds:schemaRef ds:uri="http://schemas.openxmlformats.org/package/2006/metadata/core-properties"/>
    <ds:schemaRef ds:uri="5476a0df-1772-492d-979f-8285abd2a79a"/>
    <ds:schemaRef ds:uri="http://purl.org/dc/dcmitype/"/>
  </ds:schemaRefs>
</ds:datastoreItem>
</file>

<file path=customXml/itemProps3.xml><?xml version="1.0" encoding="utf-8"?>
<ds:datastoreItem xmlns:ds="http://schemas.openxmlformats.org/officeDocument/2006/customXml" ds:itemID="{AFCB34A3-0AF1-4EB9-B3E6-99BFA1B8231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476a0df-1772-492d-979f-8285abd2a79a"/>
    <ds:schemaRef ds:uri="b419cb09-27ac-4f96-ad07-5bb01102205b"/>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12</TotalTime>
  <Words>727</Words>
  <Application>Microsoft Office PowerPoint</Application>
  <PresentationFormat>Breedbeeld</PresentationFormat>
  <Paragraphs>105</Paragraphs>
  <Slides>19</Slides>
  <Notes>0</Notes>
  <HiddenSlides>0</HiddenSlides>
  <MMClips>0</MMClips>
  <ScaleCrop>false</ScaleCrop>
  <HeadingPairs>
    <vt:vector size="6" baseType="variant">
      <vt:variant>
        <vt:lpstr>Gebruikte lettertypen</vt:lpstr>
      </vt:variant>
      <vt:variant>
        <vt:i4>5</vt:i4>
      </vt:variant>
      <vt:variant>
        <vt:lpstr>Thema</vt:lpstr>
      </vt:variant>
      <vt:variant>
        <vt:i4>1</vt:i4>
      </vt:variant>
      <vt:variant>
        <vt:lpstr>Diatitels</vt:lpstr>
      </vt:variant>
      <vt:variant>
        <vt:i4>19</vt:i4>
      </vt:variant>
    </vt:vector>
  </HeadingPairs>
  <TitlesOfParts>
    <vt:vector size="25" baseType="lpstr">
      <vt:lpstr>Calibri</vt:lpstr>
      <vt:lpstr>Rockwell</vt:lpstr>
      <vt:lpstr>Rockwell Condensed</vt:lpstr>
      <vt:lpstr>Rockwell Extra Bold</vt:lpstr>
      <vt:lpstr>Wingdings</vt:lpstr>
      <vt:lpstr>Houttype</vt:lpstr>
      <vt:lpstr>Overbrengen collega’s/didactiek workshop</vt:lpstr>
      <vt:lpstr>Programma</vt:lpstr>
      <vt:lpstr>Lesdoelen van vandaag: </vt:lpstr>
      <vt:lpstr>Didactiek</vt:lpstr>
      <vt:lpstr>Didactiek aan de basis</vt:lpstr>
      <vt:lpstr>De stappen binnen didactiek </vt:lpstr>
      <vt:lpstr>Didactische werkvormen</vt:lpstr>
      <vt:lpstr>Didactische vaardigheden</vt:lpstr>
      <vt:lpstr>Didactische sleutelvragen</vt:lpstr>
      <vt:lpstr>Wat is je beginsituatie? </vt:lpstr>
      <vt:lpstr>Wat wil je bereiken bij de doelgroep?</vt:lpstr>
      <vt:lpstr>Hoe ga ik leeractiviteiten geven? </vt:lpstr>
      <vt:lpstr>Is het doel bereikt? Hoe toets je dit tijdens de workshop?</vt:lpstr>
      <vt:lpstr>Wat kan je gebruiken tijdens de workshop? </vt:lpstr>
      <vt:lpstr>Meer ideeën voor het overbrengen of delen van informatie?</vt:lpstr>
      <vt:lpstr>Hoe kan jij je eigen kracht inzetten bij het geven van workshops? </vt:lpstr>
      <vt:lpstr>Waar hou je rekening mee tijdens het geven van workshops?</vt:lpstr>
      <vt:lpstr>Opdracht volgende week:</vt:lpstr>
      <vt:lpstr>Zijn de lesdoelen bereikt?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Overbrengen collega’s/didactiek workshop</dc:title>
  <dc:creator>Sanne Kompaan</dc:creator>
  <cp:lastModifiedBy>Tessa Heeringa - Boer</cp:lastModifiedBy>
  <cp:revision>3</cp:revision>
  <dcterms:created xsi:type="dcterms:W3CDTF">2020-12-02T19:17:40Z</dcterms:created>
  <dcterms:modified xsi:type="dcterms:W3CDTF">2020-12-10T12:22:27Z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0x010100DF43B7B9B596284A903A5BF987999ABF</vt:lpwstr>
  </property>
</Properties>
</file>