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57" r:id="rId6"/>
    <p:sldId id="258" r:id="rId7"/>
    <p:sldId id="260" r:id="rId8"/>
    <p:sldId id="261" r:id="rId9"/>
    <p:sldId id="262" r:id="rId10"/>
    <p:sldId id="259" r:id="rId11"/>
    <p:sldId id="263" r:id="rId12"/>
    <p:sldId id="264" r:id="rId13"/>
    <p:sldId id="265" r:id="rId14"/>
    <p:sldId id="266" r:id="rId15"/>
    <p:sldId id="267" r:id="rId16"/>
    <p:sldId id="268" r:id="rId17"/>
    <p:sldId id="269" r:id="rId18"/>
    <p:sldId id="270" r:id="rId19"/>
    <p:sldId id="271" r:id="rId20"/>
    <p:sldId id="272" r:id="rId21"/>
    <p:sldId id="274"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B443B8-3FF4-4F75-8D1C-6F5E67A1EF9B}" v="10" dt="2020-12-02T20:01:47.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7" d="100"/>
          <a:sy n="67" d="100"/>
        </p:scale>
        <p:origin x="6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F888AF-8373-4A45-8131-EFFC7D85022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1EB8ED33-2671-4CDE-8044-60C7DD8FB904}">
      <dgm:prSet/>
      <dgm:spPr/>
      <dgm:t>
        <a:bodyPr/>
        <a:lstStyle/>
        <a:p>
          <a:r>
            <a:rPr lang="nl-NL"/>
            <a:t>Nearpod </a:t>
          </a:r>
          <a:endParaRPr lang="en-US"/>
        </a:p>
      </dgm:t>
    </dgm:pt>
    <dgm:pt modelId="{C02C1958-6E78-4955-8783-2C65D5E40011}" type="parTrans" cxnId="{84A22E3B-1CFE-438E-AD1D-6163D7A06CFE}">
      <dgm:prSet/>
      <dgm:spPr/>
      <dgm:t>
        <a:bodyPr/>
        <a:lstStyle/>
        <a:p>
          <a:endParaRPr lang="en-US"/>
        </a:p>
      </dgm:t>
    </dgm:pt>
    <dgm:pt modelId="{16EC76A7-589E-4EE9-AA97-75A6CF3B6C5D}" type="sibTrans" cxnId="{84A22E3B-1CFE-438E-AD1D-6163D7A06CFE}">
      <dgm:prSet/>
      <dgm:spPr/>
      <dgm:t>
        <a:bodyPr/>
        <a:lstStyle/>
        <a:p>
          <a:endParaRPr lang="en-US"/>
        </a:p>
      </dgm:t>
    </dgm:pt>
    <dgm:pt modelId="{B4BEC42C-32BF-42C6-97BF-4225C5C6A161}">
      <dgm:prSet/>
      <dgm:spPr/>
      <dgm:t>
        <a:bodyPr/>
        <a:lstStyle/>
        <a:p>
          <a:r>
            <a:rPr lang="nl-NL"/>
            <a:t>Kahoot </a:t>
          </a:r>
          <a:endParaRPr lang="en-US"/>
        </a:p>
      </dgm:t>
    </dgm:pt>
    <dgm:pt modelId="{EF211015-AD3A-493C-9759-3D43291B162F}" type="parTrans" cxnId="{F0FAB76C-85D7-479A-B5B1-A8D6F8CC02CC}">
      <dgm:prSet/>
      <dgm:spPr/>
      <dgm:t>
        <a:bodyPr/>
        <a:lstStyle/>
        <a:p>
          <a:endParaRPr lang="en-US"/>
        </a:p>
      </dgm:t>
    </dgm:pt>
    <dgm:pt modelId="{FE27C550-BCFA-4158-BC4B-14D1AC44B851}" type="sibTrans" cxnId="{F0FAB76C-85D7-479A-B5B1-A8D6F8CC02CC}">
      <dgm:prSet/>
      <dgm:spPr/>
      <dgm:t>
        <a:bodyPr/>
        <a:lstStyle/>
        <a:p>
          <a:endParaRPr lang="en-US"/>
        </a:p>
      </dgm:t>
    </dgm:pt>
    <dgm:pt modelId="{A62F54BC-D74D-4E91-8E89-5E02203196A6}">
      <dgm:prSet/>
      <dgm:spPr/>
      <dgm:t>
        <a:bodyPr/>
        <a:lstStyle/>
        <a:p>
          <a:r>
            <a:rPr lang="nl-NL"/>
            <a:t>Klassengesprek </a:t>
          </a:r>
          <a:endParaRPr lang="en-US"/>
        </a:p>
      </dgm:t>
    </dgm:pt>
    <dgm:pt modelId="{AF3E139B-ED92-4ADC-B4D5-DD3DA5A0729A}" type="parTrans" cxnId="{BBEE457F-B079-4DC7-A31C-084198A04F8C}">
      <dgm:prSet/>
      <dgm:spPr/>
      <dgm:t>
        <a:bodyPr/>
        <a:lstStyle/>
        <a:p>
          <a:endParaRPr lang="en-US"/>
        </a:p>
      </dgm:t>
    </dgm:pt>
    <dgm:pt modelId="{925809FC-8055-4F78-9190-7B516B16DA2D}" type="sibTrans" cxnId="{BBEE457F-B079-4DC7-A31C-084198A04F8C}">
      <dgm:prSet/>
      <dgm:spPr/>
      <dgm:t>
        <a:bodyPr/>
        <a:lstStyle/>
        <a:p>
          <a:endParaRPr lang="en-US"/>
        </a:p>
      </dgm:t>
    </dgm:pt>
    <dgm:pt modelId="{5B38DB26-A04B-495A-BDF0-F1FD27E61C5A}">
      <dgm:prSet/>
      <dgm:spPr/>
      <dgm:t>
        <a:bodyPr/>
        <a:lstStyle/>
        <a:p>
          <a:r>
            <a:rPr lang="nl-NL"/>
            <a:t>In duo’s werken </a:t>
          </a:r>
          <a:endParaRPr lang="en-US"/>
        </a:p>
      </dgm:t>
    </dgm:pt>
    <dgm:pt modelId="{37966AF7-9432-4D7A-A05A-2950A757A37F}" type="parTrans" cxnId="{C9B7A7A5-6609-462E-8FD5-A81081CA30F4}">
      <dgm:prSet/>
      <dgm:spPr/>
      <dgm:t>
        <a:bodyPr/>
        <a:lstStyle/>
        <a:p>
          <a:endParaRPr lang="en-US"/>
        </a:p>
      </dgm:t>
    </dgm:pt>
    <dgm:pt modelId="{2F67DE45-1190-4045-AC59-DF9708AF3034}" type="sibTrans" cxnId="{C9B7A7A5-6609-462E-8FD5-A81081CA30F4}">
      <dgm:prSet/>
      <dgm:spPr/>
      <dgm:t>
        <a:bodyPr/>
        <a:lstStyle/>
        <a:p>
          <a:endParaRPr lang="en-US"/>
        </a:p>
      </dgm:t>
    </dgm:pt>
    <dgm:pt modelId="{B92A3725-ABF4-4F88-8B42-87AF1717194F}">
      <dgm:prSet/>
      <dgm:spPr/>
      <dgm:t>
        <a:bodyPr/>
        <a:lstStyle/>
        <a:p>
          <a:r>
            <a:rPr lang="nl-NL"/>
            <a:t>Casus laten bedenken</a:t>
          </a:r>
          <a:endParaRPr lang="en-US"/>
        </a:p>
      </dgm:t>
    </dgm:pt>
    <dgm:pt modelId="{305063C8-9029-468D-8581-131808E7BF54}" type="parTrans" cxnId="{2CF70049-FC75-4D32-A949-8A100C04FE31}">
      <dgm:prSet/>
      <dgm:spPr/>
      <dgm:t>
        <a:bodyPr/>
        <a:lstStyle/>
        <a:p>
          <a:endParaRPr lang="en-US"/>
        </a:p>
      </dgm:t>
    </dgm:pt>
    <dgm:pt modelId="{6B85F9A6-3F1C-4042-8EAC-3874E71D7BC1}" type="sibTrans" cxnId="{2CF70049-FC75-4D32-A949-8A100C04FE31}">
      <dgm:prSet/>
      <dgm:spPr/>
      <dgm:t>
        <a:bodyPr/>
        <a:lstStyle/>
        <a:p>
          <a:endParaRPr lang="en-US"/>
        </a:p>
      </dgm:t>
    </dgm:pt>
    <dgm:pt modelId="{68722A52-DCBF-421B-A698-9CF1990D269A}">
      <dgm:prSet/>
      <dgm:spPr/>
      <dgm:t>
        <a:bodyPr/>
        <a:lstStyle/>
        <a:p>
          <a:r>
            <a:rPr lang="nl-NL" dirty="0"/>
            <a:t>Oplossingen bedenken bij een praktijkvoorbeeld</a:t>
          </a:r>
          <a:endParaRPr lang="en-US" dirty="0"/>
        </a:p>
      </dgm:t>
    </dgm:pt>
    <dgm:pt modelId="{C1EC9F37-8C4E-42F6-A3F4-9FFFD09ADEE0}" type="parTrans" cxnId="{836EA6B8-6076-49E4-86C6-545121632F81}">
      <dgm:prSet/>
      <dgm:spPr/>
      <dgm:t>
        <a:bodyPr/>
        <a:lstStyle/>
        <a:p>
          <a:endParaRPr lang="en-US"/>
        </a:p>
      </dgm:t>
    </dgm:pt>
    <dgm:pt modelId="{92CF22A7-0E87-4FA9-86CA-107279B0EBAD}" type="sibTrans" cxnId="{836EA6B8-6076-49E4-86C6-545121632F81}">
      <dgm:prSet/>
      <dgm:spPr/>
      <dgm:t>
        <a:bodyPr/>
        <a:lstStyle/>
        <a:p>
          <a:endParaRPr lang="en-US"/>
        </a:p>
      </dgm:t>
    </dgm:pt>
    <dgm:pt modelId="{5D6C62A5-FA86-4240-89B8-8EF6A640C6BA}">
      <dgm:prSet/>
      <dgm:spPr/>
      <dgm:t>
        <a:bodyPr/>
        <a:lstStyle/>
        <a:p>
          <a:r>
            <a:rPr lang="nl-NL"/>
            <a:t>Ervaringen uitwisselen</a:t>
          </a:r>
          <a:endParaRPr lang="en-US"/>
        </a:p>
      </dgm:t>
    </dgm:pt>
    <dgm:pt modelId="{3C905CF2-C570-4DCE-BFCF-EB5026F3D156}" type="parTrans" cxnId="{49E4EFE9-2AF6-43FD-912B-2019311178A0}">
      <dgm:prSet/>
      <dgm:spPr/>
      <dgm:t>
        <a:bodyPr/>
        <a:lstStyle/>
        <a:p>
          <a:endParaRPr lang="en-US"/>
        </a:p>
      </dgm:t>
    </dgm:pt>
    <dgm:pt modelId="{7161E95E-F9B7-4566-860A-1F140BB1F84F}" type="sibTrans" cxnId="{49E4EFE9-2AF6-43FD-912B-2019311178A0}">
      <dgm:prSet/>
      <dgm:spPr/>
      <dgm:t>
        <a:bodyPr/>
        <a:lstStyle/>
        <a:p>
          <a:endParaRPr lang="en-US"/>
        </a:p>
      </dgm:t>
    </dgm:pt>
    <dgm:pt modelId="{89D8898F-061F-40F3-8FE3-C973B733AB68}">
      <dgm:prSet/>
      <dgm:spPr/>
      <dgm:t>
        <a:bodyPr/>
        <a:lstStyle/>
        <a:p>
          <a:r>
            <a:rPr lang="nl-NL" dirty="0"/>
            <a:t>Vragen stellen</a:t>
          </a:r>
          <a:endParaRPr lang="en-US" dirty="0"/>
        </a:p>
      </dgm:t>
    </dgm:pt>
    <dgm:pt modelId="{EF4321A7-344A-4F78-8161-2E29DE6DAD62}" type="parTrans" cxnId="{EE16731F-60D1-4FCA-B3D7-4B5AED90F774}">
      <dgm:prSet/>
      <dgm:spPr/>
      <dgm:t>
        <a:bodyPr/>
        <a:lstStyle/>
        <a:p>
          <a:endParaRPr lang="en-US"/>
        </a:p>
      </dgm:t>
    </dgm:pt>
    <dgm:pt modelId="{6740F2AA-A61A-4B92-AD19-CA38CAB457DE}" type="sibTrans" cxnId="{EE16731F-60D1-4FCA-B3D7-4B5AED90F774}">
      <dgm:prSet/>
      <dgm:spPr/>
      <dgm:t>
        <a:bodyPr/>
        <a:lstStyle/>
        <a:p>
          <a:endParaRPr lang="en-US"/>
        </a:p>
      </dgm:t>
    </dgm:pt>
    <dgm:pt modelId="{0F8B670F-8E26-4050-8CB9-30E57E42D3FA}">
      <dgm:prSet/>
      <dgm:spPr/>
      <dgm:t>
        <a:bodyPr/>
        <a:lstStyle/>
        <a:p>
          <a:r>
            <a:rPr lang="en-US" dirty="0"/>
            <a:t>Video</a:t>
          </a:r>
        </a:p>
      </dgm:t>
    </dgm:pt>
    <dgm:pt modelId="{83EF6F2F-3700-4393-A30F-FA7E4CFA39F8}" type="parTrans" cxnId="{A229BFCB-5CA9-4BC8-B682-5D3FEF8C3F6B}">
      <dgm:prSet/>
      <dgm:spPr/>
      <dgm:t>
        <a:bodyPr/>
        <a:lstStyle/>
        <a:p>
          <a:endParaRPr lang="nl-NL"/>
        </a:p>
      </dgm:t>
    </dgm:pt>
    <dgm:pt modelId="{3E53DA1B-B3A6-4713-B8AB-2048C22FF34C}" type="sibTrans" cxnId="{A229BFCB-5CA9-4BC8-B682-5D3FEF8C3F6B}">
      <dgm:prSet/>
      <dgm:spPr/>
      <dgm:t>
        <a:bodyPr/>
        <a:lstStyle/>
        <a:p>
          <a:endParaRPr lang="nl-NL"/>
        </a:p>
      </dgm:t>
    </dgm:pt>
    <dgm:pt modelId="{4BD82408-E169-4AEB-AFBA-EF3EE908E85C}">
      <dgm:prSet/>
      <dgm:spPr/>
      <dgm:t>
        <a:bodyPr/>
        <a:lstStyle/>
        <a:p>
          <a:r>
            <a:rPr lang="en-US" dirty="0" err="1"/>
            <a:t>Afbeeldingen</a:t>
          </a:r>
          <a:endParaRPr lang="en-US" dirty="0"/>
        </a:p>
      </dgm:t>
    </dgm:pt>
    <dgm:pt modelId="{8A70EEA3-782A-46D6-926B-FA3F3E7B6419}" type="parTrans" cxnId="{12A57557-EFBE-4CC6-A737-FDA7628091C8}">
      <dgm:prSet/>
      <dgm:spPr/>
      <dgm:t>
        <a:bodyPr/>
        <a:lstStyle/>
        <a:p>
          <a:endParaRPr lang="nl-NL"/>
        </a:p>
      </dgm:t>
    </dgm:pt>
    <dgm:pt modelId="{EEA1AB23-0877-4F51-ADD3-D017BEF69E08}" type="sibTrans" cxnId="{12A57557-EFBE-4CC6-A737-FDA7628091C8}">
      <dgm:prSet/>
      <dgm:spPr/>
      <dgm:t>
        <a:bodyPr/>
        <a:lstStyle/>
        <a:p>
          <a:endParaRPr lang="nl-NL"/>
        </a:p>
      </dgm:t>
    </dgm:pt>
    <dgm:pt modelId="{AB2444A5-24AA-47DC-886A-E36FB11C98E4}">
      <dgm:prSet/>
      <dgm:spPr/>
      <dgm:t>
        <a:bodyPr/>
        <a:lstStyle/>
        <a:p>
          <a:r>
            <a:rPr lang="en-US" dirty="0" err="1"/>
            <a:t>Voorwerpen</a:t>
          </a:r>
          <a:endParaRPr lang="en-US" dirty="0"/>
        </a:p>
      </dgm:t>
    </dgm:pt>
    <dgm:pt modelId="{B8BE31B4-CEAD-4061-A014-675534DCB5DE}" type="parTrans" cxnId="{0969717A-5D0D-47CB-8FCD-FB88C5CF02CB}">
      <dgm:prSet/>
      <dgm:spPr/>
      <dgm:t>
        <a:bodyPr/>
        <a:lstStyle/>
        <a:p>
          <a:endParaRPr lang="nl-NL"/>
        </a:p>
      </dgm:t>
    </dgm:pt>
    <dgm:pt modelId="{F776EA3D-6FFC-4A51-85D8-498C1BFC1EDB}" type="sibTrans" cxnId="{0969717A-5D0D-47CB-8FCD-FB88C5CF02CB}">
      <dgm:prSet/>
      <dgm:spPr/>
      <dgm:t>
        <a:bodyPr/>
        <a:lstStyle/>
        <a:p>
          <a:endParaRPr lang="nl-NL"/>
        </a:p>
      </dgm:t>
    </dgm:pt>
    <dgm:pt modelId="{0353F1E8-733F-4D0E-B6AB-576DE3E3455A}">
      <dgm:prSet/>
      <dgm:spPr/>
      <dgm:t>
        <a:bodyPr/>
        <a:lstStyle/>
        <a:p>
          <a:r>
            <a:rPr lang="en-US" dirty="0" err="1"/>
            <a:t>Spel</a:t>
          </a:r>
          <a:endParaRPr lang="en-US" dirty="0"/>
        </a:p>
      </dgm:t>
    </dgm:pt>
    <dgm:pt modelId="{2DA4C314-165C-492D-8114-C174BFEFADBA}" type="parTrans" cxnId="{98F4281B-38E7-4A15-A3B1-C72DCEF45C4D}">
      <dgm:prSet/>
      <dgm:spPr/>
      <dgm:t>
        <a:bodyPr/>
        <a:lstStyle/>
        <a:p>
          <a:endParaRPr lang="nl-NL"/>
        </a:p>
      </dgm:t>
    </dgm:pt>
    <dgm:pt modelId="{2DAE1650-A241-4FEF-80AB-144BDC84E396}" type="sibTrans" cxnId="{98F4281B-38E7-4A15-A3B1-C72DCEF45C4D}">
      <dgm:prSet/>
      <dgm:spPr/>
      <dgm:t>
        <a:bodyPr/>
        <a:lstStyle/>
        <a:p>
          <a:endParaRPr lang="nl-NL"/>
        </a:p>
      </dgm:t>
    </dgm:pt>
    <dgm:pt modelId="{6A0DE48E-5987-48EF-8003-779635AFCE63}" type="pres">
      <dgm:prSet presAssocID="{D5F888AF-8373-4A45-8131-EFFC7D850221}" presName="diagram" presStyleCnt="0">
        <dgm:presLayoutVars>
          <dgm:dir/>
          <dgm:resizeHandles val="exact"/>
        </dgm:presLayoutVars>
      </dgm:prSet>
      <dgm:spPr/>
    </dgm:pt>
    <dgm:pt modelId="{65D9B60B-FB32-452B-873E-6DFACEBBE925}" type="pres">
      <dgm:prSet presAssocID="{1EB8ED33-2671-4CDE-8044-60C7DD8FB904}" presName="node" presStyleLbl="node1" presStyleIdx="0" presStyleCnt="12">
        <dgm:presLayoutVars>
          <dgm:bulletEnabled val="1"/>
        </dgm:presLayoutVars>
      </dgm:prSet>
      <dgm:spPr/>
    </dgm:pt>
    <dgm:pt modelId="{F93F3907-6C3D-46BD-B384-A89DD18D2F9B}" type="pres">
      <dgm:prSet presAssocID="{16EC76A7-589E-4EE9-AA97-75A6CF3B6C5D}" presName="sibTrans" presStyleCnt="0"/>
      <dgm:spPr/>
    </dgm:pt>
    <dgm:pt modelId="{CA6F765C-4E6E-495C-98D7-5264DD56F15B}" type="pres">
      <dgm:prSet presAssocID="{B4BEC42C-32BF-42C6-97BF-4225C5C6A161}" presName="node" presStyleLbl="node1" presStyleIdx="1" presStyleCnt="12">
        <dgm:presLayoutVars>
          <dgm:bulletEnabled val="1"/>
        </dgm:presLayoutVars>
      </dgm:prSet>
      <dgm:spPr/>
    </dgm:pt>
    <dgm:pt modelId="{019F2790-C91A-4355-980C-EB606A2F5B1E}" type="pres">
      <dgm:prSet presAssocID="{FE27C550-BCFA-4158-BC4B-14D1AC44B851}" presName="sibTrans" presStyleCnt="0"/>
      <dgm:spPr/>
    </dgm:pt>
    <dgm:pt modelId="{D54B4549-F665-4C14-B69E-89732D51026A}" type="pres">
      <dgm:prSet presAssocID="{A62F54BC-D74D-4E91-8E89-5E02203196A6}" presName="node" presStyleLbl="node1" presStyleIdx="2" presStyleCnt="12">
        <dgm:presLayoutVars>
          <dgm:bulletEnabled val="1"/>
        </dgm:presLayoutVars>
      </dgm:prSet>
      <dgm:spPr/>
    </dgm:pt>
    <dgm:pt modelId="{C009EC3A-4A64-4593-95C5-FC3BECCEB47E}" type="pres">
      <dgm:prSet presAssocID="{925809FC-8055-4F78-9190-7B516B16DA2D}" presName="sibTrans" presStyleCnt="0"/>
      <dgm:spPr/>
    </dgm:pt>
    <dgm:pt modelId="{377E757E-1AD3-446C-BEA9-4E6A986CFB34}" type="pres">
      <dgm:prSet presAssocID="{5B38DB26-A04B-495A-BDF0-F1FD27E61C5A}" presName="node" presStyleLbl="node1" presStyleIdx="3" presStyleCnt="12">
        <dgm:presLayoutVars>
          <dgm:bulletEnabled val="1"/>
        </dgm:presLayoutVars>
      </dgm:prSet>
      <dgm:spPr/>
    </dgm:pt>
    <dgm:pt modelId="{59EA9FAF-E29D-42A4-A736-EBC51CCBA7F6}" type="pres">
      <dgm:prSet presAssocID="{2F67DE45-1190-4045-AC59-DF9708AF3034}" presName="sibTrans" presStyleCnt="0"/>
      <dgm:spPr/>
    </dgm:pt>
    <dgm:pt modelId="{B02845FA-9B99-495C-AAB4-22BE30CB8AFA}" type="pres">
      <dgm:prSet presAssocID="{B92A3725-ABF4-4F88-8B42-87AF1717194F}" presName="node" presStyleLbl="node1" presStyleIdx="4" presStyleCnt="12">
        <dgm:presLayoutVars>
          <dgm:bulletEnabled val="1"/>
        </dgm:presLayoutVars>
      </dgm:prSet>
      <dgm:spPr/>
    </dgm:pt>
    <dgm:pt modelId="{288C72B2-9CB7-4A8B-A1CE-3CCB36850AD9}" type="pres">
      <dgm:prSet presAssocID="{6B85F9A6-3F1C-4042-8EAC-3874E71D7BC1}" presName="sibTrans" presStyleCnt="0"/>
      <dgm:spPr/>
    </dgm:pt>
    <dgm:pt modelId="{8A46241D-F935-4742-B1CD-30E52D1DB8DB}" type="pres">
      <dgm:prSet presAssocID="{68722A52-DCBF-421B-A698-9CF1990D269A}" presName="node" presStyleLbl="node1" presStyleIdx="5" presStyleCnt="12">
        <dgm:presLayoutVars>
          <dgm:bulletEnabled val="1"/>
        </dgm:presLayoutVars>
      </dgm:prSet>
      <dgm:spPr/>
    </dgm:pt>
    <dgm:pt modelId="{075A2BC7-4836-4606-81AD-8D5A1D83F836}" type="pres">
      <dgm:prSet presAssocID="{92CF22A7-0E87-4FA9-86CA-107279B0EBAD}" presName="sibTrans" presStyleCnt="0"/>
      <dgm:spPr/>
    </dgm:pt>
    <dgm:pt modelId="{1D423E96-6599-4292-BCFD-7C0C6EE03270}" type="pres">
      <dgm:prSet presAssocID="{5D6C62A5-FA86-4240-89B8-8EF6A640C6BA}" presName="node" presStyleLbl="node1" presStyleIdx="6" presStyleCnt="12">
        <dgm:presLayoutVars>
          <dgm:bulletEnabled val="1"/>
        </dgm:presLayoutVars>
      </dgm:prSet>
      <dgm:spPr/>
    </dgm:pt>
    <dgm:pt modelId="{CA563DD9-94F8-4F77-BF63-EB627CBE6585}" type="pres">
      <dgm:prSet presAssocID="{7161E95E-F9B7-4566-860A-1F140BB1F84F}" presName="sibTrans" presStyleCnt="0"/>
      <dgm:spPr/>
    </dgm:pt>
    <dgm:pt modelId="{0068F772-2EC4-4879-A8BC-E3F19D2EB1E5}" type="pres">
      <dgm:prSet presAssocID="{89D8898F-061F-40F3-8FE3-C973B733AB68}" presName="node" presStyleLbl="node1" presStyleIdx="7" presStyleCnt="12">
        <dgm:presLayoutVars>
          <dgm:bulletEnabled val="1"/>
        </dgm:presLayoutVars>
      </dgm:prSet>
      <dgm:spPr/>
    </dgm:pt>
    <dgm:pt modelId="{F5025062-669A-4A51-9BD7-E7FE689FC54B}" type="pres">
      <dgm:prSet presAssocID="{6740F2AA-A61A-4B92-AD19-CA38CAB457DE}" presName="sibTrans" presStyleCnt="0"/>
      <dgm:spPr/>
    </dgm:pt>
    <dgm:pt modelId="{DACB4B57-273A-49FB-BF0E-8FF46862D77E}" type="pres">
      <dgm:prSet presAssocID="{0F8B670F-8E26-4050-8CB9-30E57E42D3FA}" presName="node" presStyleLbl="node1" presStyleIdx="8" presStyleCnt="12">
        <dgm:presLayoutVars>
          <dgm:bulletEnabled val="1"/>
        </dgm:presLayoutVars>
      </dgm:prSet>
      <dgm:spPr/>
    </dgm:pt>
    <dgm:pt modelId="{6DABAD8B-89BD-46DB-A078-D612A29D967A}" type="pres">
      <dgm:prSet presAssocID="{3E53DA1B-B3A6-4713-B8AB-2048C22FF34C}" presName="sibTrans" presStyleCnt="0"/>
      <dgm:spPr/>
    </dgm:pt>
    <dgm:pt modelId="{740151C0-9B5F-4B9F-B7DB-4980817B8927}" type="pres">
      <dgm:prSet presAssocID="{4BD82408-E169-4AEB-AFBA-EF3EE908E85C}" presName="node" presStyleLbl="node1" presStyleIdx="9" presStyleCnt="12">
        <dgm:presLayoutVars>
          <dgm:bulletEnabled val="1"/>
        </dgm:presLayoutVars>
      </dgm:prSet>
      <dgm:spPr/>
    </dgm:pt>
    <dgm:pt modelId="{ED573BFC-8103-4CB0-880E-90E41992215C}" type="pres">
      <dgm:prSet presAssocID="{EEA1AB23-0877-4F51-ADD3-D017BEF69E08}" presName="sibTrans" presStyleCnt="0"/>
      <dgm:spPr/>
    </dgm:pt>
    <dgm:pt modelId="{9B492759-CC3B-4925-85C8-F786B893B031}" type="pres">
      <dgm:prSet presAssocID="{AB2444A5-24AA-47DC-886A-E36FB11C98E4}" presName="node" presStyleLbl="node1" presStyleIdx="10" presStyleCnt="12">
        <dgm:presLayoutVars>
          <dgm:bulletEnabled val="1"/>
        </dgm:presLayoutVars>
      </dgm:prSet>
      <dgm:spPr/>
    </dgm:pt>
    <dgm:pt modelId="{B20DAABC-C6AE-4323-8D76-D5A31BCDD1A9}" type="pres">
      <dgm:prSet presAssocID="{F776EA3D-6FFC-4A51-85D8-498C1BFC1EDB}" presName="sibTrans" presStyleCnt="0"/>
      <dgm:spPr/>
    </dgm:pt>
    <dgm:pt modelId="{969147CC-2FC8-4B3B-A307-666944573589}" type="pres">
      <dgm:prSet presAssocID="{0353F1E8-733F-4D0E-B6AB-576DE3E3455A}" presName="node" presStyleLbl="node1" presStyleIdx="11" presStyleCnt="12">
        <dgm:presLayoutVars>
          <dgm:bulletEnabled val="1"/>
        </dgm:presLayoutVars>
      </dgm:prSet>
      <dgm:spPr/>
    </dgm:pt>
  </dgm:ptLst>
  <dgm:cxnLst>
    <dgm:cxn modelId="{A7273B00-D323-443B-807F-339F75B31AC8}" type="presOf" srcId="{AB2444A5-24AA-47DC-886A-E36FB11C98E4}" destId="{9B492759-CC3B-4925-85C8-F786B893B031}" srcOrd="0" destOrd="0" presId="urn:microsoft.com/office/officeart/2005/8/layout/default"/>
    <dgm:cxn modelId="{9407650A-27E9-4DA5-83EB-6F102132BB22}" type="presOf" srcId="{B4BEC42C-32BF-42C6-97BF-4225C5C6A161}" destId="{CA6F765C-4E6E-495C-98D7-5264DD56F15B}" srcOrd="0" destOrd="0" presId="urn:microsoft.com/office/officeart/2005/8/layout/default"/>
    <dgm:cxn modelId="{D94DAF15-3620-4C93-BE79-921139B91670}" type="presOf" srcId="{0353F1E8-733F-4D0E-B6AB-576DE3E3455A}" destId="{969147CC-2FC8-4B3B-A307-666944573589}" srcOrd="0" destOrd="0" presId="urn:microsoft.com/office/officeart/2005/8/layout/default"/>
    <dgm:cxn modelId="{98F4281B-38E7-4A15-A3B1-C72DCEF45C4D}" srcId="{D5F888AF-8373-4A45-8131-EFFC7D850221}" destId="{0353F1E8-733F-4D0E-B6AB-576DE3E3455A}" srcOrd="11" destOrd="0" parTransId="{2DA4C314-165C-492D-8114-C174BFEFADBA}" sibTransId="{2DAE1650-A241-4FEF-80AB-144BDC84E396}"/>
    <dgm:cxn modelId="{EE16731F-60D1-4FCA-B3D7-4B5AED90F774}" srcId="{D5F888AF-8373-4A45-8131-EFFC7D850221}" destId="{89D8898F-061F-40F3-8FE3-C973B733AB68}" srcOrd="7" destOrd="0" parTransId="{EF4321A7-344A-4F78-8161-2E29DE6DAD62}" sibTransId="{6740F2AA-A61A-4B92-AD19-CA38CAB457DE}"/>
    <dgm:cxn modelId="{84A22E3B-1CFE-438E-AD1D-6163D7A06CFE}" srcId="{D5F888AF-8373-4A45-8131-EFFC7D850221}" destId="{1EB8ED33-2671-4CDE-8044-60C7DD8FB904}" srcOrd="0" destOrd="0" parTransId="{C02C1958-6E78-4955-8783-2C65D5E40011}" sibTransId="{16EC76A7-589E-4EE9-AA97-75A6CF3B6C5D}"/>
    <dgm:cxn modelId="{B481FB5B-B25E-4A7A-B3B2-2791006974AB}" type="presOf" srcId="{68722A52-DCBF-421B-A698-9CF1990D269A}" destId="{8A46241D-F935-4742-B1CD-30E52D1DB8DB}" srcOrd="0" destOrd="0" presId="urn:microsoft.com/office/officeart/2005/8/layout/default"/>
    <dgm:cxn modelId="{BC6CD744-D455-4084-A559-2ADED4ED2705}" type="presOf" srcId="{1EB8ED33-2671-4CDE-8044-60C7DD8FB904}" destId="{65D9B60B-FB32-452B-873E-6DFACEBBE925}" srcOrd="0" destOrd="0" presId="urn:microsoft.com/office/officeart/2005/8/layout/default"/>
    <dgm:cxn modelId="{2CF70049-FC75-4D32-A949-8A100C04FE31}" srcId="{D5F888AF-8373-4A45-8131-EFFC7D850221}" destId="{B92A3725-ABF4-4F88-8B42-87AF1717194F}" srcOrd="4" destOrd="0" parTransId="{305063C8-9029-468D-8581-131808E7BF54}" sibTransId="{6B85F9A6-3F1C-4042-8EAC-3874E71D7BC1}"/>
    <dgm:cxn modelId="{F0FAB76C-85D7-479A-B5B1-A8D6F8CC02CC}" srcId="{D5F888AF-8373-4A45-8131-EFFC7D850221}" destId="{B4BEC42C-32BF-42C6-97BF-4225C5C6A161}" srcOrd="1" destOrd="0" parTransId="{EF211015-AD3A-493C-9759-3D43291B162F}" sibTransId="{FE27C550-BCFA-4158-BC4B-14D1AC44B851}"/>
    <dgm:cxn modelId="{066A8154-5BAB-41D2-8EF1-E20428597214}" type="presOf" srcId="{A62F54BC-D74D-4E91-8E89-5E02203196A6}" destId="{D54B4549-F665-4C14-B69E-89732D51026A}" srcOrd="0" destOrd="0" presId="urn:microsoft.com/office/officeart/2005/8/layout/default"/>
    <dgm:cxn modelId="{12A57557-EFBE-4CC6-A737-FDA7628091C8}" srcId="{D5F888AF-8373-4A45-8131-EFFC7D850221}" destId="{4BD82408-E169-4AEB-AFBA-EF3EE908E85C}" srcOrd="9" destOrd="0" parTransId="{8A70EEA3-782A-46D6-926B-FA3F3E7B6419}" sibTransId="{EEA1AB23-0877-4F51-ADD3-D017BEF69E08}"/>
    <dgm:cxn modelId="{707F187A-3F30-4549-B953-907E4E997E1D}" type="presOf" srcId="{0F8B670F-8E26-4050-8CB9-30E57E42D3FA}" destId="{DACB4B57-273A-49FB-BF0E-8FF46862D77E}" srcOrd="0" destOrd="0" presId="urn:microsoft.com/office/officeart/2005/8/layout/default"/>
    <dgm:cxn modelId="{0969717A-5D0D-47CB-8FCD-FB88C5CF02CB}" srcId="{D5F888AF-8373-4A45-8131-EFFC7D850221}" destId="{AB2444A5-24AA-47DC-886A-E36FB11C98E4}" srcOrd="10" destOrd="0" parTransId="{B8BE31B4-CEAD-4061-A014-675534DCB5DE}" sibTransId="{F776EA3D-6FFC-4A51-85D8-498C1BFC1EDB}"/>
    <dgm:cxn modelId="{BBEE457F-B079-4DC7-A31C-084198A04F8C}" srcId="{D5F888AF-8373-4A45-8131-EFFC7D850221}" destId="{A62F54BC-D74D-4E91-8E89-5E02203196A6}" srcOrd="2" destOrd="0" parTransId="{AF3E139B-ED92-4ADC-B4D5-DD3DA5A0729A}" sibTransId="{925809FC-8055-4F78-9190-7B516B16DA2D}"/>
    <dgm:cxn modelId="{68065E82-F651-495D-9773-61612DCAEEC8}" type="presOf" srcId="{5B38DB26-A04B-495A-BDF0-F1FD27E61C5A}" destId="{377E757E-1AD3-446C-BEA9-4E6A986CFB34}" srcOrd="0" destOrd="0" presId="urn:microsoft.com/office/officeart/2005/8/layout/default"/>
    <dgm:cxn modelId="{C9B7A7A5-6609-462E-8FD5-A81081CA30F4}" srcId="{D5F888AF-8373-4A45-8131-EFFC7D850221}" destId="{5B38DB26-A04B-495A-BDF0-F1FD27E61C5A}" srcOrd="3" destOrd="0" parTransId="{37966AF7-9432-4D7A-A05A-2950A757A37F}" sibTransId="{2F67DE45-1190-4045-AC59-DF9708AF3034}"/>
    <dgm:cxn modelId="{687AE1AA-8565-4207-8FAA-7506C724149D}" type="presOf" srcId="{89D8898F-061F-40F3-8FE3-C973B733AB68}" destId="{0068F772-2EC4-4879-A8BC-E3F19D2EB1E5}" srcOrd="0" destOrd="0" presId="urn:microsoft.com/office/officeart/2005/8/layout/default"/>
    <dgm:cxn modelId="{836EA6B8-6076-49E4-86C6-545121632F81}" srcId="{D5F888AF-8373-4A45-8131-EFFC7D850221}" destId="{68722A52-DCBF-421B-A698-9CF1990D269A}" srcOrd="5" destOrd="0" parTransId="{C1EC9F37-8C4E-42F6-A3F4-9FFFD09ADEE0}" sibTransId="{92CF22A7-0E87-4FA9-86CA-107279B0EBAD}"/>
    <dgm:cxn modelId="{A229BFCB-5CA9-4BC8-B682-5D3FEF8C3F6B}" srcId="{D5F888AF-8373-4A45-8131-EFFC7D850221}" destId="{0F8B670F-8E26-4050-8CB9-30E57E42D3FA}" srcOrd="8" destOrd="0" parTransId="{83EF6F2F-3700-4393-A30F-FA7E4CFA39F8}" sibTransId="{3E53DA1B-B3A6-4713-B8AB-2048C22FF34C}"/>
    <dgm:cxn modelId="{9B764DCC-80D2-4F47-B670-B3D9284119BB}" type="presOf" srcId="{B92A3725-ABF4-4F88-8B42-87AF1717194F}" destId="{B02845FA-9B99-495C-AAB4-22BE30CB8AFA}" srcOrd="0" destOrd="0" presId="urn:microsoft.com/office/officeart/2005/8/layout/default"/>
    <dgm:cxn modelId="{C0CE77CC-5656-4020-9145-D5771DEBCE4F}" type="presOf" srcId="{D5F888AF-8373-4A45-8131-EFFC7D850221}" destId="{6A0DE48E-5987-48EF-8003-779635AFCE63}" srcOrd="0" destOrd="0" presId="urn:microsoft.com/office/officeart/2005/8/layout/default"/>
    <dgm:cxn modelId="{EC38DAD5-8E47-44BD-B389-F9DFB5F9CDD0}" type="presOf" srcId="{5D6C62A5-FA86-4240-89B8-8EF6A640C6BA}" destId="{1D423E96-6599-4292-BCFD-7C0C6EE03270}" srcOrd="0" destOrd="0" presId="urn:microsoft.com/office/officeart/2005/8/layout/default"/>
    <dgm:cxn modelId="{80C592E9-9225-4A9B-9500-B7B0B7801591}" type="presOf" srcId="{4BD82408-E169-4AEB-AFBA-EF3EE908E85C}" destId="{740151C0-9B5F-4B9F-B7DB-4980817B8927}" srcOrd="0" destOrd="0" presId="urn:microsoft.com/office/officeart/2005/8/layout/default"/>
    <dgm:cxn modelId="{49E4EFE9-2AF6-43FD-912B-2019311178A0}" srcId="{D5F888AF-8373-4A45-8131-EFFC7D850221}" destId="{5D6C62A5-FA86-4240-89B8-8EF6A640C6BA}" srcOrd="6" destOrd="0" parTransId="{3C905CF2-C570-4DCE-BFCF-EB5026F3D156}" sibTransId="{7161E95E-F9B7-4566-860A-1F140BB1F84F}"/>
    <dgm:cxn modelId="{3A0601C7-42BD-4A58-BC7D-3C616763E377}" type="presParOf" srcId="{6A0DE48E-5987-48EF-8003-779635AFCE63}" destId="{65D9B60B-FB32-452B-873E-6DFACEBBE925}" srcOrd="0" destOrd="0" presId="urn:microsoft.com/office/officeart/2005/8/layout/default"/>
    <dgm:cxn modelId="{8B25899F-A53E-4809-AF22-ACF73416C69B}" type="presParOf" srcId="{6A0DE48E-5987-48EF-8003-779635AFCE63}" destId="{F93F3907-6C3D-46BD-B384-A89DD18D2F9B}" srcOrd="1" destOrd="0" presId="urn:microsoft.com/office/officeart/2005/8/layout/default"/>
    <dgm:cxn modelId="{4FC9D649-46F5-4E71-8674-B66295D69742}" type="presParOf" srcId="{6A0DE48E-5987-48EF-8003-779635AFCE63}" destId="{CA6F765C-4E6E-495C-98D7-5264DD56F15B}" srcOrd="2" destOrd="0" presId="urn:microsoft.com/office/officeart/2005/8/layout/default"/>
    <dgm:cxn modelId="{F350135F-8259-49D1-A402-04175DA1F953}" type="presParOf" srcId="{6A0DE48E-5987-48EF-8003-779635AFCE63}" destId="{019F2790-C91A-4355-980C-EB606A2F5B1E}" srcOrd="3" destOrd="0" presId="urn:microsoft.com/office/officeart/2005/8/layout/default"/>
    <dgm:cxn modelId="{88C6208F-4E79-4480-B319-13FE399A2CB1}" type="presParOf" srcId="{6A0DE48E-5987-48EF-8003-779635AFCE63}" destId="{D54B4549-F665-4C14-B69E-89732D51026A}" srcOrd="4" destOrd="0" presId="urn:microsoft.com/office/officeart/2005/8/layout/default"/>
    <dgm:cxn modelId="{203AB870-BC2F-4141-AF38-AA7A85B3DDD6}" type="presParOf" srcId="{6A0DE48E-5987-48EF-8003-779635AFCE63}" destId="{C009EC3A-4A64-4593-95C5-FC3BECCEB47E}" srcOrd="5" destOrd="0" presId="urn:microsoft.com/office/officeart/2005/8/layout/default"/>
    <dgm:cxn modelId="{8248FE91-A77E-4FC5-A323-B1C10D168186}" type="presParOf" srcId="{6A0DE48E-5987-48EF-8003-779635AFCE63}" destId="{377E757E-1AD3-446C-BEA9-4E6A986CFB34}" srcOrd="6" destOrd="0" presId="urn:microsoft.com/office/officeart/2005/8/layout/default"/>
    <dgm:cxn modelId="{953BE2A9-F971-4D33-BCAA-987BBEC068B2}" type="presParOf" srcId="{6A0DE48E-5987-48EF-8003-779635AFCE63}" destId="{59EA9FAF-E29D-42A4-A736-EBC51CCBA7F6}" srcOrd="7" destOrd="0" presId="urn:microsoft.com/office/officeart/2005/8/layout/default"/>
    <dgm:cxn modelId="{CD07A386-4761-435F-A118-544FF2B8B2E1}" type="presParOf" srcId="{6A0DE48E-5987-48EF-8003-779635AFCE63}" destId="{B02845FA-9B99-495C-AAB4-22BE30CB8AFA}" srcOrd="8" destOrd="0" presId="urn:microsoft.com/office/officeart/2005/8/layout/default"/>
    <dgm:cxn modelId="{6D8A02DF-2FC8-444E-9D5B-E7086B70CAD1}" type="presParOf" srcId="{6A0DE48E-5987-48EF-8003-779635AFCE63}" destId="{288C72B2-9CB7-4A8B-A1CE-3CCB36850AD9}" srcOrd="9" destOrd="0" presId="urn:microsoft.com/office/officeart/2005/8/layout/default"/>
    <dgm:cxn modelId="{ED34C367-ED8B-4133-9678-549B111C3C45}" type="presParOf" srcId="{6A0DE48E-5987-48EF-8003-779635AFCE63}" destId="{8A46241D-F935-4742-B1CD-30E52D1DB8DB}" srcOrd="10" destOrd="0" presId="urn:microsoft.com/office/officeart/2005/8/layout/default"/>
    <dgm:cxn modelId="{1515762E-83A2-4D80-93BE-601CB939D4DF}" type="presParOf" srcId="{6A0DE48E-5987-48EF-8003-779635AFCE63}" destId="{075A2BC7-4836-4606-81AD-8D5A1D83F836}" srcOrd="11" destOrd="0" presId="urn:microsoft.com/office/officeart/2005/8/layout/default"/>
    <dgm:cxn modelId="{3184197F-FF15-4B3D-AE02-E34EB29B51ED}" type="presParOf" srcId="{6A0DE48E-5987-48EF-8003-779635AFCE63}" destId="{1D423E96-6599-4292-BCFD-7C0C6EE03270}" srcOrd="12" destOrd="0" presId="urn:microsoft.com/office/officeart/2005/8/layout/default"/>
    <dgm:cxn modelId="{AF414A9E-64B1-4DAE-98FB-F03427BA57E0}" type="presParOf" srcId="{6A0DE48E-5987-48EF-8003-779635AFCE63}" destId="{CA563DD9-94F8-4F77-BF63-EB627CBE6585}" srcOrd="13" destOrd="0" presId="urn:microsoft.com/office/officeart/2005/8/layout/default"/>
    <dgm:cxn modelId="{5449F56B-C8DA-4193-9A77-EC40A9122F74}" type="presParOf" srcId="{6A0DE48E-5987-48EF-8003-779635AFCE63}" destId="{0068F772-2EC4-4879-A8BC-E3F19D2EB1E5}" srcOrd="14" destOrd="0" presId="urn:microsoft.com/office/officeart/2005/8/layout/default"/>
    <dgm:cxn modelId="{1A0AC295-1DA9-4035-9A41-CFAFD835C98E}" type="presParOf" srcId="{6A0DE48E-5987-48EF-8003-779635AFCE63}" destId="{F5025062-669A-4A51-9BD7-E7FE689FC54B}" srcOrd="15" destOrd="0" presId="urn:microsoft.com/office/officeart/2005/8/layout/default"/>
    <dgm:cxn modelId="{0665D268-30E1-4A18-82AE-7E16A1183C93}" type="presParOf" srcId="{6A0DE48E-5987-48EF-8003-779635AFCE63}" destId="{DACB4B57-273A-49FB-BF0E-8FF46862D77E}" srcOrd="16" destOrd="0" presId="urn:microsoft.com/office/officeart/2005/8/layout/default"/>
    <dgm:cxn modelId="{CBC81284-881B-4C90-A3A1-5523E0FA30F1}" type="presParOf" srcId="{6A0DE48E-5987-48EF-8003-779635AFCE63}" destId="{6DABAD8B-89BD-46DB-A078-D612A29D967A}" srcOrd="17" destOrd="0" presId="urn:microsoft.com/office/officeart/2005/8/layout/default"/>
    <dgm:cxn modelId="{DA370751-56D5-477B-B96F-DF579B225036}" type="presParOf" srcId="{6A0DE48E-5987-48EF-8003-779635AFCE63}" destId="{740151C0-9B5F-4B9F-B7DB-4980817B8927}" srcOrd="18" destOrd="0" presId="urn:microsoft.com/office/officeart/2005/8/layout/default"/>
    <dgm:cxn modelId="{7139B16B-D8F1-4966-8D84-8B304BA27921}" type="presParOf" srcId="{6A0DE48E-5987-48EF-8003-779635AFCE63}" destId="{ED573BFC-8103-4CB0-880E-90E41992215C}" srcOrd="19" destOrd="0" presId="urn:microsoft.com/office/officeart/2005/8/layout/default"/>
    <dgm:cxn modelId="{088737C2-F803-4F7B-A006-B0FECCB4333C}" type="presParOf" srcId="{6A0DE48E-5987-48EF-8003-779635AFCE63}" destId="{9B492759-CC3B-4925-85C8-F786B893B031}" srcOrd="20" destOrd="0" presId="urn:microsoft.com/office/officeart/2005/8/layout/default"/>
    <dgm:cxn modelId="{8DE21E98-24B0-4C74-A9C4-557550FCEBE8}" type="presParOf" srcId="{6A0DE48E-5987-48EF-8003-779635AFCE63}" destId="{B20DAABC-C6AE-4323-8D76-D5A31BCDD1A9}" srcOrd="21" destOrd="0" presId="urn:microsoft.com/office/officeart/2005/8/layout/default"/>
    <dgm:cxn modelId="{982BF99E-62C4-4B3B-91DB-F88A19B61DF3}" type="presParOf" srcId="{6A0DE48E-5987-48EF-8003-779635AFCE63}" destId="{969147CC-2FC8-4B3B-A307-666944573589}" srcOrd="2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9B60B-FB32-452B-873E-6DFACEBBE925}">
      <dsp:nvSpPr>
        <dsp:cNvPr id="0" name=""/>
        <dsp:cNvSpPr/>
      </dsp:nvSpPr>
      <dsp:spPr>
        <a:xfrm>
          <a:off x="149304" y="1553"/>
          <a:ext cx="1807368" cy="108442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a:t>Nearpod </a:t>
          </a:r>
          <a:endParaRPr lang="en-US" sz="1500" kern="1200"/>
        </a:p>
      </dsp:txBody>
      <dsp:txXfrm>
        <a:off x="149304" y="1553"/>
        <a:ext cx="1807368" cy="1084421"/>
      </dsp:txXfrm>
    </dsp:sp>
    <dsp:sp modelId="{CA6F765C-4E6E-495C-98D7-5264DD56F15B}">
      <dsp:nvSpPr>
        <dsp:cNvPr id="0" name=""/>
        <dsp:cNvSpPr/>
      </dsp:nvSpPr>
      <dsp:spPr>
        <a:xfrm>
          <a:off x="2137409" y="1553"/>
          <a:ext cx="1807368" cy="108442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a:t>Kahoot </a:t>
          </a:r>
          <a:endParaRPr lang="en-US" sz="1500" kern="1200"/>
        </a:p>
      </dsp:txBody>
      <dsp:txXfrm>
        <a:off x="2137409" y="1553"/>
        <a:ext cx="1807368" cy="1084421"/>
      </dsp:txXfrm>
    </dsp:sp>
    <dsp:sp modelId="{D54B4549-F665-4C14-B69E-89732D51026A}">
      <dsp:nvSpPr>
        <dsp:cNvPr id="0" name=""/>
        <dsp:cNvSpPr/>
      </dsp:nvSpPr>
      <dsp:spPr>
        <a:xfrm>
          <a:off x="4125515" y="1553"/>
          <a:ext cx="1807368" cy="108442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a:t>Klassengesprek </a:t>
          </a:r>
          <a:endParaRPr lang="en-US" sz="1500" kern="1200"/>
        </a:p>
      </dsp:txBody>
      <dsp:txXfrm>
        <a:off x="4125515" y="1553"/>
        <a:ext cx="1807368" cy="1084421"/>
      </dsp:txXfrm>
    </dsp:sp>
    <dsp:sp modelId="{377E757E-1AD3-446C-BEA9-4E6A986CFB34}">
      <dsp:nvSpPr>
        <dsp:cNvPr id="0" name=""/>
        <dsp:cNvSpPr/>
      </dsp:nvSpPr>
      <dsp:spPr>
        <a:xfrm>
          <a:off x="6113621" y="1553"/>
          <a:ext cx="1807368" cy="108442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a:t>In duo’s werken </a:t>
          </a:r>
          <a:endParaRPr lang="en-US" sz="1500" kern="1200"/>
        </a:p>
      </dsp:txBody>
      <dsp:txXfrm>
        <a:off x="6113621" y="1553"/>
        <a:ext cx="1807368" cy="1084421"/>
      </dsp:txXfrm>
    </dsp:sp>
    <dsp:sp modelId="{B02845FA-9B99-495C-AAB4-22BE30CB8AFA}">
      <dsp:nvSpPr>
        <dsp:cNvPr id="0" name=""/>
        <dsp:cNvSpPr/>
      </dsp:nvSpPr>
      <dsp:spPr>
        <a:xfrm>
          <a:off x="8101726" y="1553"/>
          <a:ext cx="1807368" cy="108442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a:t>Casus laten bedenken</a:t>
          </a:r>
          <a:endParaRPr lang="en-US" sz="1500" kern="1200"/>
        </a:p>
      </dsp:txBody>
      <dsp:txXfrm>
        <a:off x="8101726" y="1553"/>
        <a:ext cx="1807368" cy="1084421"/>
      </dsp:txXfrm>
    </dsp:sp>
    <dsp:sp modelId="{8A46241D-F935-4742-B1CD-30E52D1DB8DB}">
      <dsp:nvSpPr>
        <dsp:cNvPr id="0" name=""/>
        <dsp:cNvSpPr/>
      </dsp:nvSpPr>
      <dsp:spPr>
        <a:xfrm>
          <a:off x="149304" y="1266711"/>
          <a:ext cx="1807368" cy="108442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Oplossingen bedenken bij een praktijkvoorbeeld</a:t>
          </a:r>
          <a:endParaRPr lang="en-US" sz="1500" kern="1200" dirty="0"/>
        </a:p>
      </dsp:txBody>
      <dsp:txXfrm>
        <a:off x="149304" y="1266711"/>
        <a:ext cx="1807368" cy="1084421"/>
      </dsp:txXfrm>
    </dsp:sp>
    <dsp:sp modelId="{1D423E96-6599-4292-BCFD-7C0C6EE03270}">
      <dsp:nvSpPr>
        <dsp:cNvPr id="0" name=""/>
        <dsp:cNvSpPr/>
      </dsp:nvSpPr>
      <dsp:spPr>
        <a:xfrm>
          <a:off x="2137409" y="1266711"/>
          <a:ext cx="1807368" cy="108442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a:t>Ervaringen uitwisselen</a:t>
          </a:r>
          <a:endParaRPr lang="en-US" sz="1500" kern="1200"/>
        </a:p>
      </dsp:txBody>
      <dsp:txXfrm>
        <a:off x="2137409" y="1266711"/>
        <a:ext cx="1807368" cy="1084421"/>
      </dsp:txXfrm>
    </dsp:sp>
    <dsp:sp modelId="{0068F772-2EC4-4879-A8BC-E3F19D2EB1E5}">
      <dsp:nvSpPr>
        <dsp:cNvPr id="0" name=""/>
        <dsp:cNvSpPr/>
      </dsp:nvSpPr>
      <dsp:spPr>
        <a:xfrm>
          <a:off x="4125515" y="1266711"/>
          <a:ext cx="1807368" cy="108442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Vragen stellen</a:t>
          </a:r>
          <a:endParaRPr lang="en-US" sz="1500" kern="1200" dirty="0"/>
        </a:p>
      </dsp:txBody>
      <dsp:txXfrm>
        <a:off x="4125515" y="1266711"/>
        <a:ext cx="1807368" cy="1084421"/>
      </dsp:txXfrm>
    </dsp:sp>
    <dsp:sp modelId="{DACB4B57-273A-49FB-BF0E-8FF46862D77E}">
      <dsp:nvSpPr>
        <dsp:cNvPr id="0" name=""/>
        <dsp:cNvSpPr/>
      </dsp:nvSpPr>
      <dsp:spPr>
        <a:xfrm>
          <a:off x="6113621" y="1266711"/>
          <a:ext cx="1807368" cy="108442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Video</a:t>
          </a:r>
        </a:p>
      </dsp:txBody>
      <dsp:txXfrm>
        <a:off x="6113621" y="1266711"/>
        <a:ext cx="1807368" cy="1084421"/>
      </dsp:txXfrm>
    </dsp:sp>
    <dsp:sp modelId="{740151C0-9B5F-4B9F-B7DB-4980817B8927}">
      <dsp:nvSpPr>
        <dsp:cNvPr id="0" name=""/>
        <dsp:cNvSpPr/>
      </dsp:nvSpPr>
      <dsp:spPr>
        <a:xfrm>
          <a:off x="8101726" y="1266711"/>
          <a:ext cx="1807368" cy="1084421"/>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Afbeeldingen</a:t>
          </a:r>
          <a:endParaRPr lang="en-US" sz="1500" kern="1200" dirty="0"/>
        </a:p>
      </dsp:txBody>
      <dsp:txXfrm>
        <a:off x="8101726" y="1266711"/>
        <a:ext cx="1807368" cy="1084421"/>
      </dsp:txXfrm>
    </dsp:sp>
    <dsp:sp modelId="{9B492759-CC3B-4925-85C8-F786B893B031}">
      <dsp:nvSpPr>
        <dsp:cNvPr id="0" name=""/>
        <dsp:cNvSpPr/>
      </dsp:nvSpPr>
      <dsp:spPr>
        <a:xfrm>
          <a:off x="3131462" y="2531869"/>
          <a:ext cx="1807368" cy="108442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Voorwerpen</a:t>
          </a:r>
          <a:endParaRPr lang="en-US" sz="1500" kern="1200" dirty="0"/>
        </a:p>
      </dsp:txBody>
      <dsp:txXfrm>
        <a:off x="3131462" y="2531869"/>
        <a:ext cx="1807368" cy="1084421"/>
      </dsp:txXfrm>
    </dsp:sp>
    <dsp:sp modelId="{969147CC-2FC8-4B3B-A307-666944573589}">
      <dsp:nvSpPr>
        <dsp:cNvPr id="0" name=""/>
        <dsp:cNvSpPr/>
      </dsp:nvSpPr>
      <dsp:spPr>
        <a:xfrm>
          <a:off x="5119568" y="2531869"/>
          <a:ext cx="1807368" cy="108442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err="1"/>
            <a:t>Spel</a:t>
          </a:r>
          <a:endParaRPr lang="en-US" sz="1500" kern="1200" dirty="0"/>
        </a:p>
      </dsp:txBody>
      <dsp:txXfrm>
        <a:off x="5119568" y="2531869"/>
        <a:ext cx="1807368" cy="108442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 om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 om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12/10/2020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A16AA21-1863-4931-97CB-99D0A168701B}"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772C379-9A7C-4C87-A116-CBE9F58B04C5}" type="datetimeFigureOut">
              <a:rPr lang="en-US" dirty="0"/>
              <a:t>12/10/2020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12/10/2020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1.wdp"/><Relationship Id="rId5" Type="http://schemas.openxmlformats.org/officeDocument/2006/relationships/image" Target="../media/image3.png"/><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CCACA8-2409-4C85-BC04-E59B4D873D17}"/>
              </a:ext>
            </a:extLst>
          </p:cNvPr>
          <p:cNvSpPr>
            <a:spLocks noGrp="1"/>
          </p:cNvSpPr>
          <p:nvPr>
            <p:ph type="ctrTitle"/>
          </p:nvPr>
        </p:nvSpPr>
        <p:spPr/>
        <p:txBody>
          <a:bodyPr/>
          <a:lstStyle/>
          <a:p>
            <a:r>
              <a:rPr lang="nl-NL" sz="7200" dirty="0"/>
              <a:t>Overbrengen collega’s/didactiek workshop</a:t>
            </a:r>
          </a:p>
        </p:txBody>
      </p:sp>
      <p:sp>
        <p:nvSpPr>
          <p:cNvPr id="3" name="Ondertitel 2">
            <a:extLst>
              <a:ext uri="{FF2B5EF4-FFF2-40B4-BE49-F238E27FC236}">
                <a16:creationId xmlns:a16="http://schemas.microsoft.com/office/drawing/2014/main" id="{ADAB321F-5C17-4C9F-A862-240F06E30BC8}"/>
              </a:ext>
            </a:extLst>
          </p:cNvPr>
          <p:cNvSpPr>
            <a:spLocks noGrp="1"/>
          </p:cNvSpPr>
          <p:nvPr>
            <p:ph type="subTitle" idx="1"/>
          </p:nvPr>
        </p:nvSpPr>
        <p:spPr/>
        <p:txBody>
          <a:bodyPr/>
          <a:lstStyle/>
          <a:p>
            <a:r>
              <a:rPr lang="nl-NL" dirty="0"/>
              <a:t>Lesweek 4</a:t>
            </a:r>
          </a:p>
          <a:p>
            <a:r>
              <a:rPr lang="nl-NL" dirty="0"/>
              <a:t>7 tot 11 december </a:t>
            </a:r>
          </a:p>
        </p:txBody>
      </p:sp>
    </p:spTree>
    <p:extLst>
      <p:ext uri="{BB962C8B-B14F-4D97-AF65-F5344CB8AC3E}">
        <p14:creationId xmlns:p14="http://schemas.microsoft.com/office/powerpoint/2010/main" val="410590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75000"/>
                <a:shade val="58000"/>
                <a:satMod val="120000"/>
              </a:schemeClr>
              <a:schemeClr val="bg1">
                <a:tint val="50000"/>
                <a:shade val="96000"/>
              </a:schemeClr>
            </a:duotone>
          </a:blip>
          <a:tile tx="0" ty="0" sx="100000" sy="100000" flip="none" algn="tl"/>
        </a:blipFill>
        <a:effectLst/>
      </p:bgPr>
    </p:bg>
    <p:spTree>
      <p:nvGrpSpPr>
        <p:cNvPr id="1" name=""/>
        <p:cNvGrpSpPr/>
        <p:nvPr/>
      </p:nvGrpSpPr>
      <p:grpSpPr>
        <a:xfrm>
          <a:off x="0" y="0"/>
          <a:ext cx="0" cy="0"/>
          <a:chOff x="0" y="0"/>
          <a:chExt cx="0" cy="0"/>
        </a:xfrm>
      </p:grpSpPr>
      <p:sp>
        <p:nvSpPr>
          <p:cNvPr id="25" name="Rectangle 8">
            <a:extLst>
              <a:ext uri="{FF2B5EF4-FFF2-40B4-BE49-F238E27FC236}">
                <a16:creationId xmlns:a16="http://schemas.microsoft.com/office/drawing/2014/main" id="{7049A7D3-684C-4C59-A4B6-7B308A6AD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0">
            <a:extLst>
              <a:ext uri="{FF2B5EF4-FFF2-40B4-BE49-F238E27FC236}">
                <a16:creationId xmlns:a16="http://schemas.microsoft.com/office/drawing/2014/main" id="{D7B1087B-C592-40E7-B532-60B453A2FE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2">
            <a:extLst>
              <a:ext uri="{FF2B5EF4-FFF2-40B4-BE49-F238E27FC236}">
                <a16:creationId xmlns:a16="http://schemas.microsoft.com/office/drawing/2014/main" id="{14AE7447-E8F8-4A0F-9E3D-94842BFF88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85981F80-69EE-4E2B-82A8-47FDFD7720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6" name="Oval 15">
              <a:extLst>
                <a:ext uri="{FF2B5EF4-FFF2-40B4-BE49-F238E27FC236}">
                  <a16:creationId xmlns:a16="http://schemas.microsoft.com/office/drawing/2014/main" id="{46CE0473-0B07-47EE-A016-EBD87F2C8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5">
                <a:duotone>
                  <a:schemeClr val="accent1">
                    <a:shade val="45000"/>
                    <a:satMod val="135000"/>
                  </a:schemeClr>
                  <a:prstClr val="white"/>
                </a:duotone>
                <a:extLst>
                  <a:ext uri="{BEBA8EAE-BF5A-486C-A8C5-ECC9F3942E4B}">
                    <a14:imgProps xmlns:a14="http://schemas.microsoft.com/office/drawing/2010/main">
                      <a14:imgLayer r:embed="rId6">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8" name="Oval 16">
              <a:extLst>
                <a:ext uri="{FF2B5EF4-FFF2-40B4-BE49-F238E27FC236}">
                  <a16:creationId xmlns:a16="http://schemas.microsoft.com/office/drawing/2014/main" id="{EDD0D1E4-DFCA-4DF0-9D37-571A5F529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29" name="Rectangle 18">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E33DFEB-9B10-445F-A871-A77830C20887}"/>
              </a:ext>
            </a:extLst>
          </p:cNvPr>
          <p:cNvSpPr>
            <a:spLocks noGrp="1"/>
          </p:cNvSpPr>
          <p:nvPr>
            <p:ph type="title"/>
          </p:nvPr>
        </p:nvSpPr>
        <p:spPr>
          <a:xfrm>
            <a:off x="6556100" y="1360493"/>
            <a:ext cx="4972511" cy="3106732"/>
          </a:xfrm>
        </p:spPr>
        <p:txBody>
          <a:bodyPr vert="horz" lIns="91440" tIns="45720" rIns="91440" bIns="45720" rtlCol="0" anchor="b">
            <a:normAutofit/>
          </a:bodyPr>
          <a:lstStyle/>
          <a:p>
            <a:pPr>
              <a:lnSpc>
                <a:spcPct val="80000"/>
              </a:lnSpc>
            </a:pPr>
            <a:r>
              <a:rPr lang="en-US" sz="6700">
                <a:solidFill>
                  <a:schemeClr val="tx1"/>
                </a:solidFill>
              </a:rPr>
              <a:t>Wat is je beginsituatie? </a:t>
            </a:r>
          </a:p>
        </p:txBody>
      </p:sp>
      <p:sp>
        <p:nvSpPr>
          <p:cNvPr id="30" name="Freeform: Shape 20">
            <a:extLst>
              <a:ext uri="{FF2B5EF4-FFF2-40B4-BE49-F238E27FC236}">
                <a16:creationId xmlns:a16="http://schemas.microsoft.com/office/drawing/2014/main" id="{14A1598B-1957-47CF-AAF4-F7A36DA0E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3"/>
            <a:ext cx="6095695"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Graphic 5" descr="Fout">
            <a:extLst>
              <a:ext uri="{FF2B5EF4-FFF2-40B4-BE49-F238E27FC236}">
                <a16:creationId xmlns:a16="http://schemas.microsoft.com/office/drawing/2014/main" id="{2A8EF559-B240-4836-BA52-172FF21BF51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47150" y="1526651"/>
            <a:ext cx="3804698" cy="3804698"/>
          </a:xfrm>
          <a:prstGeom prst="rect">
            <a:avLst/>
          </a:prstGeom>
        </p:spPr>
      </p:pic>
    </p:spTree>
    <p:extLst>
      <p:ext uri="{BB962C8B-B14F-4D97-AF65-F5344CB8AC3E}">
        <p14:creationId xmlns:p14="http://schemas.microsoft.com/office/powerpoint/2010/main" val="188352758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3" name="Group 12">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4" name="Oval 13">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7" name="Rectangle 16">
            <a:extLst>
              <a:ext uri="{FF2B5EF4-FFF2-40B4-BE49-F238E27FC236}">
                <a16:creationId xmlns:a16="http://schemas.microsoft.com/office/drawing/2014/main" id="{C3D25154-9EF7-4C33-9AAC-7B3BE089FE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5E19D92A-847E-4174-98E0-BFE09EFBFE8D}"/>
              </a:ext>
            </a:extLst>
          </p:cNvPr>
          <p:cNvSpPr>
            <a:spLocks noGrp="1"/>
          </p:cNvSpPr>
          <p:nvPr>
            <p:ph type="title"/>
          </p:nvPr>
        </p:nvSpPr>
        <p:spPr>
          <a:xfrm>
            <a:off x="1051560" y="643468"/>
            <a:ext cx="9966960" cy="3592432"/>
          </a:xfrm>
        </p:spPr>
        <p:txBody>
          <a:bodyPr vert="horz" lIns="91440" tIns="45720" rIns="91440" bIns="45720" rtlCol="0" anchor="ctr">
            <a:normAutofit/>
          </a:bodyPr>
          <a:lstStyle/>
          <a:p>
            <a:pPr>
              <a:lnSpc>
                <a:spcPct val="80000"/>
              </a:lnSpc>
            </a:pPr>
            <a:r>
              <a:rPr lang="en-US" sz="9600">
                <a:blipFill dpi="0" rotWithShape="1">
                  <a:blip r:embed="rId4"/>
                  <a:srcRect/>
                  <a:tile tx="6350" ty="-127000" sx="65000" sy="64000" flip="none" algn="tl"/>
                </a:blipFill>
              </a:rPr>
              <a:t>Wat wil je bereiken bij de doelgroep?</a:t>
            </a:r>
          </a:p>
        </p:txBody>
      </p:sp>
      <p:sp>
        <p:nvSpPr>
          <p:cNvPr id="19" name="Rectangle 18">
            <a:extLst>
              <a:ext uri="{FF2B5EF4-FFF2-40B4-BE49-F238E27FC236}">
                <a16:creationId xmlns:a16="http://schemas.microsoft.com/office/drawing/2014/main" id="{1604E8C0-C927-4C06-A96A-BF3323BA7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9583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9DCECFD5-4C30-4892-9FF0-540E17955A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5590" y="5111496"/>
            <a:ext cx="1080904" cy="1080902"/>
            <a:chOff x="10245590" y="5111496"/>
            <a:chExt cx="1080904" cy="1080902"/>
          </a:xfrm>
        </p:grpSpPr>
        <p:sp>
          <p:nvSpPr>
            <p:cNvPr id="22" name="Oval 21">
              <a:extLst>
                <a:ext uri="{FF2B5EF4-FFF2-40B4-BE49-F238E27FC236}">
                  <a16:creationId xmlns:a16="http://schemas.microsoft.com/office/drawing/2014/main" id="{95C67F70-EAFE-425C-8422-591620A96D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5590" y="5111496"/>
              <a:ext cx="1080904" cy="1080902"/>
            </a:xfrm>
            <a:prstGeom prst="ellipse">
              <a:avLst/>
            </a:prstGeom>
            <a:blipFill dpi="0" rotWithShape="1">
              <a:blip r:embed="rId4">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3" name="Oval 22">
              <a:extLst>
                <a:ext uri="{FF2B5EF4-FFF2-40B4-BE49-F238E27FC236}">
                  <a16:creationId xmlns:a16="http://schemas.microsoft.com/office/drawing/2014/main" id="{D47FA16B-C217-4D91-84EA-5B0846BDDA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53681" y="5219586"/>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50472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3" name="Group 12">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4" name="Oval 13">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7" name="Rectangle 16">
            <a:extLst>
              <a:ext uri="{FF2B5EF4-FFF2-40B4-BE49-F238E27FC236}">
                <a16:creationId xmlns:a16="http://schemas.microsoft.com/office/drawing/2014/main" id="{4BC66A0E-E5D5-4E7D-9B93-33945A88C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5F90B9E6-5D91-4146-881E-1C680D9C75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5200" y="0"/>
            <a:ext cx="10272776" cy="48085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35698BF-9F81-4A68-ACED-704B12D468A9}"/>
              </a:ext>
            </a:extLst>
          </p:cNvPr>
          <p:cNvSpPr>
            <a:spLocks noGrp="1"/>
          </p:cNvSpPr>
          <p:nvPr>
            <p:ph type="title"/>
          </p:nvPr>
        </p:nvSpPr>
        <p:spPr>
          <a:xfrm>
            <a:off x="1280144" y="560439"/>
            <a:ext cx="9625247" cy="4028007"/>
          </a:xfrm>
        </p:spPr>
        <p:txBody>
          <a:bodyPr vert="horz" lIns="91440" tIns="45720" rIns="91440" bIns="45720" rtlCol="0" anchor="b">
            <a:normAutofit/>
          </a:bodyPr>
          <a:lstStyle/>
          <a:p>
            <a:pPr>
              <a:lnSpc>
                <a:spcPct val="80000"/>
              </a:lnSpc>
            </a:pPr>
            <a:r>
              <a:rPr lang="en-US" sz="8200">
                <a:solidFill>
                  <a:srgbClr val="FFFFFF"/>
                </a:solidFill>
              </a:rPr>
              <a:t>Hoe ga ik leeractiviteiten geven?</a:t>
            </a:r>
            <a:br>
              <a:rPr lang="en-US" sz="8200">
                <a:solidFill>
                  <a:srgbClr val="FFFFFF"/>
                </a:solidFill>
              </a:rPr>
            </a:br>
            <a:endParaRPr lang="en-US" sz="8200">
              <a:solidFill>
                <a:srgbClr val="FFFFFF"/>
              </a:solidFill>
            </a:endParaRPr>
          </a:p>
        </p:txBody>
      </p:sp>
      <p:sp>
        <p:nvSpPr>
          <p:cNvPr id="21" name="Rectangle 20">
            <a:extLst>
              <a:ext uri="{FF2B5EF4-FFF2-40B4-BE49-F238E27FC236}">
                <a16:creationId xmlns:a16="http://schemas.microsoft.com/office/drawing/2014/main" id="{A24B8EE7-D55B-4678-8F34-54296AEC75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412" y="4808538"/>
            <a:ext cx="1026871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689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6">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10">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12">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4" name="Oval 13">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26" name="Rectangle 16">
            <a:extLst>
              <a:ext uri="{FF2B5EF4-FFF2-40B4-BE49-F238E27FC236}">
                <a16:creationId xmlns:a16="http://schemas.microsoft.com/office/drawing/2014/main" id="{9A3CA49A-71DD-4E8D-8D00-0D000AB38C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8">
            <a:extLst>
              <a:ext uri="{FF2B5EF4-FFF2-40B4-BE49-F238E27FC236}">
                <a16:creationId xmlns:a16="http://schemas.microsoft.com/office/drawing/2014/main" id="{36E8537E-57AF-43EA-8734-3C66AD7246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1" name="Rectangle 20">
            <a:extLst>
              <a:ext uri="{FF2B5EF4-FFF2-40B4-BE49-F238E27FC236}">
                <a16:creationId xmlns:a16="http://schemas.microsoft.com/office/drawing/2014/main" id="{1DA8C18B-9C8E-47E6-BAEF-86331BC0A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55DF42C-36CA-4D85-9649-0B993591D5BE}"/>
              </a:ext>
            </a:extLst>
          </p:cNvPr>
          <p:cNvSpPr>
            <a:spLocks noGrp="1"/>
          </p:cNvSpPr>
          <p:nvPr>
            <p:ph type="title"/>
          </p:nvPr>
        </p:nvSpPr>
        <p:spPr>
          <a:xfrm>
            <a:off x="5297763" y="643467"/>
            <a:ext cx="6271758" cy="5571066"/>
          </a:xfrm>
        </p:spPr>
        <p:txBody>
          <a:bodyPr vert="horz" lIns="91440" tIns="45720" rIns="91440" bIns="45720" rtlCol="0" anchor="ctr">
            <a:normAutofit/>
          </a:bodyPr>
          <a:lstStyle/>
          <a:p>
            <a:pPr>
              <a:lnSpc>
                <a:spcPct val="80000"/>
              </a:lnSpc>
            </a:pPr>
            <a:r>
              <a:rPr lang="en-US" sz="8000" dirty="0">
                <a:blipFill dpi="0" rotWithShape="1">
                  <a:blip r:embed="rId4"/>
                  <a:srcRect/>
                  <a:tile tx="6350" ty="-127000" sx="65000" sy="64000" flip="none" algn="tl"/>
                </a:blipFill>
              </a:rPr>
              <a:t>Is het </a:t>
            </a:r>
            <a:r>
              <a:rPr lang="en-US" sz="8000" dirty="0" err="1">
                <a:blipFill dpi="0" rotWithShape="1">
                  <a:blip r:embed="rId4"/>
                  <a:srcRect/>
                  <a:tile tx="6350" ty="-127000" sx="65000" sy="64000" flip="none" algn="tl"/>
                </a:blipFill>
              </a:rPr>
              <a:t>doel</a:t>
            </a:r>
            <a:r>
              <a:rPr lang="en-US" sz="8000" dirty="0">
                <a:blipFill dpi="0" rotWithShape="1">
                  <a:blip r:embed="rId4"/>
                  <a:srcRect/>
                  <a:tile tx="6350" ty="-127000" sx="65000" sy="64000" flip="none" algn="tl"/>
                </a:blipFill>
              </a:rPr>
              <a:t> </a:t>
            </a:r>
            <a:r>
              <a:rPr lang="en-US" sz="8000" dirty="0" err="1">
                <a:blipFill dpi="0" rotWithShape="1">
                  <a:blip r:embed="rId4"/>
                  <a:srcRect/>
                  <a:tile tx="6350" ty="-127000" sx="65000" sy="64000" flip="none" algn="tl"/>
                </a:blipFill>
              </a:rPr>
              <a:t>bereikt</a:t>
            </a:r>
            <a:r>
              <a:rPr lang="en-US" sz="8000" dirty="0">
                <a:blipFill dpi="0" rotWithShape="1">
                  <a:blip r:embed="rId4"/>
                  <a:srcRect/>
                  <a:tile tx="6350" ty="-127000" sx="65000" sy="64000" flip="none" algn="tl"/>
                </a:blipFill>
              </a:rPr>
              <a:t>?</a:t>
            </a:r>
            <a:br>
              <a:rPr lang="en-US" sz="8000" dirty="0">
                <a:blipFill dpi="0" rotWithShape="1">
                  <a:blip r:embed="rId4"/>
                  <a:srcRect/>
                  <a:tile tx="6350" ty="-127000" sx="65000" sy="64000" flip="none" algn="tl"/>
                </a:blipFill>
              </a:rPr>
            </a:br>
            <a:r>
              <a:rPr lang="en-US" sz="8000" dirty="0">
                <a:blipFill dpi="0" rotWithShape="1">
                  <a:blip r:embed="rId4"/>
                  <a:srcRect/>
                  <a:tile tx="6350" ty="-127000" sx="65000" sy="64000" flip="none" algn="tl"/>
                </a:blipFill>
              </a:rPr>
              <a:t>Hoe </a:t>
            </a:r>
            <a:r>
              <a:rPr lang="en-US" sz="8000" dirty="0" err="1">
                <a:blipFill dpi="0" rotWithShape="1">
                  <a:blip r:embed="rId4"/>
                  <a:srcRect/>
                  <a:tile tx="6350" ty="-127000" sx="65000" sy="64000" flip="none" algn="tl"/>
                </a:blipFill>
              </a:rPr>
              <a:t>toets</a:t>
            </a:r>
            <a:r>
              <a:rPr lang="en-US" sz="8000" dirty="0">
                <a:blipFill dpi="0" rotWithShape="1">
                  <a:blip r:embed="rId4"/>
                  <a:srcRect/>
                  <a:tile tx="6350" ty="-127000" sx="65000" sy="64000" flip="none" algn="tl"/>
                </a:blipFill>
              </a:rPr>
              <a:t> je </a:t>
            </a:r>
            <a:r>
              <a:rPr lang="en-US" sz="8000" dirty="0" err="1">
                <a:blipFill dpi="0" rotWithShape="1">
                  <a:blip r:embed="rId4"/>
                  <a:srcRect/>
                  <a:tile tx="6350" ty="-127000" sx="65000" sy="64000" flip="none" algn="tl"/>
                </a:blipFill>
              </a:rPr>
              <a:t>dit</a:t>
            </a:r>
            <a:r>
              <a:rPr lang="en-US" sz="8000" dirty="0">
                <a:blipFill dpi="0" rotWithShape="1">
                  <a:blip r:embed="rId4"/>
                  <a:srcRect/>
                  <a:tile tx="6350" ty="-127000" sx="65000" sy="64000" flip="none" algn="tl"/>
                </a:blipFill>
              </a:rPr>
              <a:t> </a:t>
            </a:r>
            <a:r>
              <a:rPr lang="en-US" sz="8000" dirty="0" err="1">
                <a:blipFill dpi="0" rotWithShape="1">
                  <a:blip r:embed="rId4"/>
                  <a:srcRect/>
                  <a:tile tx="6350" ty="-127000" sx="65000" sy="64000" flip="none" algn="tl"/>
                </a:blipFill>
              </a:rPr>
              <a:t>tijdens</a:t>
            </a:r>
            <a:r>
              <a:rPr lang="en-US" sz="8000" dirty="0">
                <a:blipFill dpi="0" rotWithShape="1">
                  <a:blip r:embed="rId4"/>
                  <a:srcRect/>
                  <a:tile tx="6350" ty="-127000" sx="65000" sy="64000" flip="none" algn="tl"/>
                </a:blipFill>
              </a:rPr>
              <a:t> de workshop?</a:t>
            </a:r>
          </a:p>
        </p:txBody>
      </p:sp>
    </p:spTree>
    <p:extLst>
      <p:ext uri="{BB962C8B-B14F-4D97-AF65-F5344CB8AC3E}">
        <p14:creationId xmlns:p14="http://schemas.microsoft.com/office/powerpoint/2010/main" val="3996319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F677C39E-BC6F-4F4C-8024-CE466D44D7EE}"/>
              </a:ext>
            </a:extLst>
          </p:cNvPr>
          <p:cNvSpPr>
            <a:spLocks noGrp="1"/>
          </p:cNvSpPr>
          <p:nvPr>
            <p:ph type="title"/>
          </p:nvPr>
        </p:nvSpPr>
        <p:spPr>
          <a:xfrm>
            <a:off x="1069848" y="484632"/>
            <a:ext cx="10058400" cy="1609344"/>
          </a:xfrm>
        </p:spPr>
        <p:txBody>
          <a:bodyPr>
            <a:noAutofit/>
          </a:bodyPr>
          <a:lstStyle/>
          <a:p>
            <a:r>
              <a:rPr lang="nl-NL" sz="4400" dirty="0"/>
              <a:t>Wat </a:t>
            </a:r>
            <a:r>
              <a:rPr lang="nl-NL" sz="4400" u="sng" dirty="0"/>
              <a:t>kan</a:t>
            </a:r>
            <a:r>
              <a:rPr lang="nl-NL" sz="4400" dirty="0"/>
              <a:t> je gebruiken tijdens de workshop?</a:t>
            </a:r>
            <a:br>
              <a:rPr lang="nl-NL" sz="4400" dirty="0"/>
            </a:br>
            <a:endParaRPr lang="nl-NL" sz="4400" dirty="0"/>
          </a:p>
        </p:txBody>
      </p:sp>
      <p:sp>
        <p:nvSpPr>
          <p:cNvPr id="10" name="Rectangle 9">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ijdelijke aanduiding voor inhoud 3">
            <a:extLst>
              <a:ext uri="{FF2B5EF4-FFF2-40B4-BE49-F238E27FC236}">
                <a16:creationId xmlns:a16="http://schemas.microsoft.com/office/drawing/2014/main" id="{F9C305BF-435D-4246-A9A7-DEFE6C6801DD}"/>
              </a:ext>
            </a:extLst>
          </p:cNvPr>
          <p:cNvGraphicFramePr>
            <a:graphicFrameLocks noGrp="1"/>
          </p:cNvGraphicFramePr>
          <p:nvPr>
            <p:ph idx="1"/>
            <p:extLst>
              <p:ext uri="{D42A27DB-BD31-4B8C-83A1-F6EECF244321}">
                <p14:modId xmlns:p14="http://schemas.microsoft.com/office/powerpoint/2010/main" val="4149303818"/>
              </p:ext>
            </p:extLst>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06554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10">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12">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7" name="Group 14">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6" name="Oval 15">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28" name="Oval 16">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9" name="Rectangle 18">
            <a:extLst>
              <a:ext uri="{FF2B5EF4-FFF2-40B4-BE49-F238E27FC236}">
                <a16:creationId xmlns:a16="http://schemas.microsoft.com/office/drawing/2014/main" id="{48FDEBDB-5859-4B9E-8810-2C5CFED093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3">
            <a:extLst>
              <a:ext uri="{FF2B5EF4-FFF2-40B4-BE49-F238E27FC236}">
                <a16:creationId xmlns:a16="http://schemas.microsoft.com/office/drawing/2014/main" id="{27506402-ABE6-45DF-B9D5-7FFEF42C4608}"/>
              </a:ext>
            </a:extLst>
          </p:cNvPr>
          <p:cNvSpPr>
            <a:spLocks noGrp="1"/>
          </p:cNvSpPr>
          <p:nvPr>
            <p:ph type="title"/>
          </p:nvPr>
        </p:nvSpPr>
        <p:spPr>
          <a:xfrm>
            <a:off x="1051560" y="942975"/>
            <a:ext cx="9966960" cy="3525056"/>
          </a:xfrm>
        </p:spPr>
        <p:txBody>
          <a:bodyPr vert="horz" lIns="91440" tIns="45720" rIns="91440" bIns="45720" rtlCol="0" anchor="b">
            <a:normAutofit/>
          </a:bodyPr>
          <a:lstStyle/>
          <a:p>
            <a:pPr algn="ctr">
              <a:lnSpc>
                <a:spcPct val="80000"/>
              </a:lnSpc>
            </a:pPr>
            <a:r>
              <a:rPr lang="en-US" sz="8900" dirty="0">
                <a:solidFill>
                  <a:srgbClr val="FFFFFF"/>
                </a:solidFill>
              </a:rPr>
              <a:t>Meer </a:t>
            </a:r>
            <a:r>
              <a:rPr lang="en-US" sz="8900" dirty="0" err="1">
                <a:solidFill>
                  <a:srgbClr val="FFFFFF"/>
                </a:solidFill>
              </a:rPr>
              <a:t>ideeën</a:t>
            </a:r>
            <a:r>
              <a:rPr lang="en-US" sz="8900" dirty="0">
                <a:solidFill>
                  <a:srgbClr val="FFFFFF"/>
                </a:solidFill>
              </a:rPr>
              <a:t> </a:t>
            </a:r>
            <a:r>
              <a:rPr lang="en-US" sz="8900" dirty="0" err="1">
                <a:solidFill>
                  <a:srgbClr val="FFFFFF"/>
                </a:solidFill>
              </a:rPr>
              <a:t>voor</a:t>
            </a:r>
            <a:r>
              <a:rPr lang="en-US" sz="8900" dirty="0">
                <a:solidFill>
                  <a:srgbClr val="FFFFFF"/>
                </a:solidFill>
              </a:rPr>
              <a:t> het </a:t>
            </a:r>
            <a:r>
              <a:rPr lang="en-US" sz="8900" dirty="0" err="1">
                <a:solidFill>
                  <a:srgbClr val="FFFFFF"/>
                </a:solidFill>
              </a:rPr>
              <a:t>overbrengen</a:t>
            </a:r>
            <a:r>
              <a:rPr lang="en-US" sz="8900" dirty="0">
                <a:solidFill>
                  <a:srgbClr val="FFFFFF"/>
                </a:solidFill>
              </a:rPr>
              <a:t> of </a:t>
            </a:r>
            <a:r>
              <a:rPr lang="en-US" sz="8900" dirty="0" err="1">
                <a:solidFill>
                  <a:srgbClr val="FFFFFF"/>
                </a:solidFill>
              </a:rPr>
              <a:t>delen</a:t>
            </a:r>
            <a:r>
              <a:rPr lang="en-US" sz="8900" dirty="0">
                <a:solidFill>
                  <a:srgbClr val="FFFFFF"/>
                </a:solidFill>
              </a:rPr>
              <a:t> van </a:t>
            </a:r>
            <a:r>
              <a:rPr lang="en-US" sz="8900" dirty="0" err="1">
                <a:solidFill>
                  <a:srgbClr val="FFFFFF"/>
                </a:solidFill>
              </a:rPr>
              <a:t>informatie</a:t>
            </a:r>
            <a:r>
              <a:rPr lang="en-US" sz="8900" dirty="0">
                <a:solidFill>
                  <a:srgbClr val="FFFFFF"/>
                </a:solidFill>
              </a:rPr>
              <a:t>?</a:t>
            </a:r>
          </a:p>
        </p:txBody>
      </p:sp>
      <p:cxnSp>
        <p:nvCxnSpPr>
          <p:cNvPr id="30" name="Straight Connector 20">
            <a:extLst>
              <a:ext uri="{FF2B5EF4-FFF2-40B4-BE49-F238E27FC236}">
                <a16:creationId xmlns:a16="http://schemas.microsoft.com/office/drawing/2014/main" id="{B1D1A340-723B-4014-B5FE-204F062731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58589"/>
            <a:ext cx="9144000" cy="0"/>
          </a:xfrm>
          <a:prstGeom prst="line">
            <a:avLst/>
          </a:prstGeom>
          <a:ln w="28575">
            <a:solidFill>
              <a:srgbClr val="FFFFFF">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739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3D0CE2-91FF-49B3-A5D8-181E900D75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8AEBD96-C315-4F53-9D9E-0E20E993E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8916AAA-66F6-4DFA-88ED-7E27CF6B8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3" name="Group 12">
            <a:extLst>
              <a:ext uri="{FF2B5EF4-FFF2-40B4-BE49-F238E27FC236}">
                <a16:creationId xmlns:a16="http://schemas.microsoft.com/office/drawing/2014/main" id="{A137D43F-BAD6-47F1-AA65-AEEA38A2FF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9215" y="4068923"/>
            <a:ext cx="1080904" cy="1080902"/>
            <a:chOff x="9685338" y="4460675"/>
            <a:chExt cx="1080904" cy="1080902"/>
          </a:xfrm>
        </p:grpSpPr>
        <p:sp>
          <p:nvSpPr>
            <p:cNvPr id="14" name="Oval 13">
              <a:extLst>
                <a:ext uri="{FF2B5EF4-FFF2-40B4-BE49-F238E27FC236}">
                  <a16:creationId xmlns:a16="http://schemas.microsoft.com/office/drawing/2014/main" id="{D512C9B2-6B22-4211-A940-FCD7C2CD0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85F7DB84-CDE7-46F8-90DD-9D048A7D52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sp>
      </p:grpSp>
      <p:sp useBgFill="1">
        <p:nvSpPr>
          <p:cNvPr id="17" name="Rectangle 16">
            <a:extLst>
              <a:ext uri="{FF2B5EF4-FFF2-40B4-BE49-F238E27FC236}">
                <a16:creationId xmlns:a16="http://schemas.microsoft.com/office/drawing/2014/main" id="{4BC66A0E-E5D5-4E7D-9B93-33945A88C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5F90B9E6-5D91-4146-881E-1C680D9C75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5200" y="0"/>
            <a:ext cx="10272776" cy="48085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926A3E7-8456-40C0-83EF-C0B6A451409F}"/>
              </a:ext>
            </a:extLst>
          </p:cNvPr>
          <p:cNvSpPr>
            <a:spLocks noGrp="1"/>
          </p:cNvSpPr>
          <p:nvPr>
            <p:ph type="title"/>
          </p:nvPr>
        </p:nvSpPr>
        <p:spPr>
          <a:xfrm>
            <a:off x="1280144" y="560439"/>
            <a:ext cx="9625247" cy="4028007"/>
          </a:xfrm>
        </p:spPr>
        <p:txBody>
          <a:bodyPr vert="horz" lIns="91440" tIns="45720" rIns="91440" bIns="45720" rtlCol="0" anchor="b">
            <a:normAutofit/>
          </a:bodyPr>
          <a:lstStyle/>
          <a:p>
            <a:pPr>
              <a:lnSpc>
                <a:spcPct val="80000"/>
              </a:lnSpc>
            </a:pPr>
            <a:r>
              <a:rPr lang="en-US" sz="7400" dirty="0">
                <a:solidFill>
                  <a:srgbClr val="FFFFFF"/>
                </a:solidFill>
              </a:rPr>
              <a:t>Hoe </a:t>
            </a:r>
            <a:r>
              <a:rPr lang="en-US" sz="7400" dirty="0" err="1">
                <a:solidFill>
                  <a:srgbClr val="FFFFFF"/>
                </a:solidFill>
              </a:rPr>
              <a:t>kan</a:t>
            </a:r>
            <a:r>
              <a:rPr lang="en-US" sz="7400" dirty="0">
                <a:solidFill>
                  <a:srgbClr val="FFFFFF"/>
                </a:solidFill>
              </a:rPr>
              <a:t> </a:t>
            </a:r>
            <a:r>
              <a:rPr lang="en-US" sz="7400" dirty="0" err="1">
                <a:solidFill>
                  <a:srgbClr val="FFFFFF"/>
                </a:solidFill>
              </a:rPr>
              <a:t>jij</a:t>
            </a:r>
            <a:r>
              <a:rPr lang="en-US" sz="7400" dirty="0">
                <a:solidFill>
                  <a:srgbClr val="FFFFFF"/>
                </a:solidFill>
              </a:rPr>
              <a:t> je eigen </a:t>
            </a:r>
            <a:r>
              <a:rPr lang="en-US" sz="7400" dirty="0" err="1">
                <a:solidFill>
                  <a:srgbClr val="FFFFFF"/>
                </a:solidFill>
              </a:rPr>
              <a:t>kracht</a:t>
            </a:r>
            <a:r>
              <a:rPr lang="en-US" sz="7400" dirty="0">
                <a:solidFill>
                  <a:srgbClr val="FFFFFF"/>
                </a:solidFill>
              </a:rPr>
              <a:t> </a:t>
            </a:r>
            <a:r>
              <a:rPr lang="en-US" sz="7400" dirty="0" err="1">
                <a:solidFill>
                  <a:srgbClr val="FFFFFF"/>
                </a:solidFill>
              </a:rPr>
              <a:t>inzetten</a:t>
            </a:r>
            <a:r>
              <a:rPr lang="en-US" sz="7400" dirty="0">
                <a:solidFill>
                  <a:srgbClr val="FFFFFF"/>
                </a:solidFill>
              </a:rPr>
              <a:t> </a:t>
            </a:r>
            <a:r>
              <a:rPr lang="en-US" sz="7400" dirty="0" err="1">
                <a:solidFill>
                  <a:srgbClr val="FFFFFF"/>
                </a:solidFill>
              </a:rPr>
              <a:t>bij</a:t>
            </a:r>
            <a:r>
              <a:rPr lang="en-US" sz="7400" dirty="0">
                <a:solidFill>
                  <a:srgbClr val="FFFFFF"/>
                </a:solidFill>
              </a:rPr>
              <a:t> het </a:t>
            </a:r>
            <a:r>
              <a:rPr lang="en-US" sz="7400" dirty="0" err="1">
                <a:solidFill>
                  <a:srgbClr val="FFFFFF"/>
                </a:solidFill>
              </a:rPr>
              <a:t>geven</a:t>
            </a:r>
            <a:r>
              <a:rPr lang="en-US" sz="7400" dirty="0">
                <a:solidFill>
                  <a:srgbClr val="FFFFFF"/>
                </a:solidFill>
              </a:rPr>
              <a:t> van workshops? </a:t>
            </a:r>
          </a:p>
        </p:txBody>
      </p:sp>
      <p:sp>
        <p:nvSpPr>
          <p:cNvPr id="21" name="Rectangle 20">
            <a:extLst>
              <a:ext uri="{FF2B5EF4-FFF2-40B4-BE49-F238E27FC236}">
                <a16:creationId xmlns:a16="http://schemas.microsoft.com/office/drawing/2014/main" id="{A24B8EE7-D55B-4678-8F34-54296AEC75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412" y="4808538"/>
            <a:ext cx="1026871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079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Titel 1">
            <a:extLst>
              <a:ext uri="{FF2B5EF4-FFF2-40B4-BE49-F238E27FC236}">
                <a16:creationId xmlns:a16="http://schemas.microsoft.com/office/drawing/2014/main" id="{30AEAC01-A3BE-49E8-AB22-1BE42C9A84A5}"/>
              </a:ext>
            </a:extLst>
          </p:cNvPr>
          <p:cNvSpPr>
            <a:spLocks noGrp="1"/>
          </p:cNvSpPr>
          <p:nvPr>
            <p:ph type="title"/>
          </p:nvPr>
        </p:nvSpPr>
        <p:spPr>
          <a:xfrm>
            <a:off x="643468" y="643466"/>
            <a:ext cx="3686312" cy="5528734"/>
          </a:xfrm>
        </p:spPr>
        <p:txBody>
          <a:bodyPr>
            <a:normAutofit/>
          </a:bodyPr>
          <a:lstStyle/>
          <a:p>
            <a:pPr algn="r"/>
            <a:r>
              <a:rPr lang="nl-NL" sz="4800">
                <a:solidFill>
                  <a:srgbClr val="FFFFFF"/>
                </a:solidFill>
              </a:rPr>
              <a:t>Waar hou je rekening mee tijdens het geven van workshops?</a:t>
            </a:r>
          </a:p>
        </p:txBody>
      </p:sp>
      <p:sp>
        <p:nvSpPr>
          <p:cNvPr id="3" name="Tijdelijke aanduiding voor inhoud 2">
            <a:extLst>
              <a:ext uri="{FF2B5EF4-FFF2-40B4-BE49-F238E27FC236}">
                <a16:creationId xmlns:a16="http://schemas.microsoft.com/office/drawing/2014/main" id="{277F17A5-FD31-4B1E-ABF0-D88D72F666F0}"/>
              </a:ext>
            </a:extLst>
          </p:cNvPr>
          <p:cNvSpPr>
            <a:spLocks noGrp="1"/>
          </p:cNvSpPr>
          <p:nvPr>
            <p:ph idx="1"/>
          </p:nvPr>
        </p:nvSpPr>
        <p:spPr>
          <a:xfrm>
            <a:off x="5053780" y="599768"/>
            <a:ext cx="6074467" cy="5572432"/>
          </a:xfrm>
        </p:spPr>
        <p:txBody>
          <a:bodyPr anchor="ctr">
            <a:normAutofit/>
          </a:bodyPr>
          <a:lstStyle/>
          <a:p>
            <a:r>
              <a:rPr lang="nl-NL" dirty="0"/>
              <a:t>Taalgebruik &amp; jargon </a:t>
            </a:r>
          </a:p>
          <a:p>
            <a:r>
              <a:rPr lang="nl-NL" dirty="0"/>
              <a:t>Interactieve workshop </a:t>
            </a:r>
          </a:p>
          <a:p>
            <a:r>
              <a:rPr lang="nl-NL" dirty="0"/>
              <a:t>Aansluiten bij de doelgroep</a:t>
            </a:r>
          </a:p>
          <a:p>
            <a:r>
              <a:rPr lang="nl-NL" dirty="0"/>
              <a:t>Open houding voor de groep</a:t>
            </a:r>
          </a:p>
          <a:p>
            <a:r>
              <a:rPr lang="nl-NL" dirty="0"/>
              <a:t>Tijd </a:t>
            </a:r>
          </a:p>
          <a:p>
            <a:pPr marL="0" indent="0">
              <a:buNone/>
            </a:pPr>
            <a:endParaRPr lang="nl-NL" dirty="0"/>
          </a:p>
          <a:p>
            <a:endParaRPr lang="nl-NL" dirty="0"/>
          </a:p>
        </p:txBody>
      </p:sp>
      <p:sp>
        <p:nvSpPr>
          <p:cNvPr id="12" name="Oval 11">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97904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7B6B89-D3F6-45B8-BC15-26C3FA45B416}"/>
              </a:ext>
            </a:extLst>
          </p:cNvPr>
          <p:cNvSpPr>
            <a:spLocks noGrp="1"/>
          </p:cNvSpPr>
          <p:nvPr>
            <p:ph type="title"/>
          </p:nvPr>
        </p:nvSpPr>
        <p:spPr/>
        <p:txBody>
          <a:bodyPr/>
          <a:lstStyle/>
          <a:p>
            <a:r>
              <a:rPr lang="nl-NL" dirty="0"/>
              <a:t>Opdracht volgende week:</a:t>
            </a:r>
          </a:p>
        </p:txBody>
      </p:sp>
      <p:sp>
        <p:nvSpPr>
          <p:cNvPr id="3" name="Tijdelijke aanduiding voor inhoud 2">
            <a:extLst>
              <a:ext uri="{FF2B5EF4-FFF2-40B4-BE49-F238E27FC236}">
                <a16:creationId xmlns:a16="http://schemas.microsoft.com/office/drawing/2014/main" id="{4D5791E4-1034-416C-93D1-FFCD52B78C11}"/>
              </a:ext>
            </a:extLst>
          </p:cNvPr>
          <p:cNvSpPr>
            <a:spLocks noGrp="1"/>
          </p:cNvSpPr>
          <p:nvPr>
            <p:ph idx="1"/>
          </p:nvPr>
        </p:nvSpPr>
        <p:spPr/>
        <p:txBody>
          <a:bodyPr/>
          <a:lstStyle/>
          <a:p>
            <a:pPr marL="0" indent="0">
              <a:buNone/>
            </a:pPr>
            <a:r>
              <a:rPr lang="nl-NL" dirty="0"/>
              <a:t>Herschrijf je plan van aanpak en denk na over de volgende punten:</a:t>
            </a:r>
          </a:p>
          <a:p>
            <a:pPr marL="0" indent="0">
              <a:buNone/>
            </a:pPr>
            <a:endParaRPr lang="nl-NL" dirty="0"/>
          </a:p>
          <a:p>
            <a:r>
              <a:rPr lang="nl-NL" dirty="0"/>
              <a:t>Waar moet ik beginnen? (beginsituatie)</a:t>
            </a:r>
          </a:p>
          <a:p>
            <a:r>
              <a:rPr lang="nl-NL" dirty="0"/>
              <a:t>Wat wil ik bereiken? (doelstelling)</a:t>
            </a:r>
          </a:p>
          <a:p>
            <a:r>
              <a:rPr lang="nl-NL" dirty="0"/>
              <a:t>Hoe ga ik leeractiviteiten geven? (uitvoering)</a:t>
            </a:r>
          </a:p>
          <a:p>
            <a:r>
              <a:rPr lang="nl-NL" dirty="0"/>
              <a:t>Heb ik mijn doel bereikt? (evaluatie)</a:t>
            </a:r>
          </a:p>
          <a:p>
            <a:pPr marL="0" indent="0">
              <a:buNone/>
            </a:pPr>
            <a:endParaRPr lang="nl-NL" dirty="0"/>
          </a:p>
        </p:txBody>
      </p:sp>
    </p:spTree>
    <p:extLst>
      <p:ext uri="{BB962C8B-B14F-4D97-AF65-F5344CB8AC3E}">
        <p14:creationId xmlns:p14="http://schemas.microsoft.com/office/powerpoint/2010/main" val="23884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D8AFD15B-CF29-4306-884F-47675092F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9D3480F-E121-4833-8612-26EF22AAEE6B}"/>
              </a:ext>
            </a:extLst>
          </p:cNvPr>
          <p:cNvSpPr>
            <a:spLocks noGrp="1"/>
          </p:cNvSpPr>
          <p:nvPr>
            <p:ph type="title"/>
          </p:nvPr>
        </p:nvSpPr>
        <p:spPr>
          <a:xfrm>
            <a:off x="6587544" y="1382165"/>
            <a:ext cx="4869179" cy="1517984"/>
          </a:xfrm>
        </p:spPr>
        <p:txBody>
          <a:bodyPr>
            <a:normAutofit/>
          </a:bodyPr>
          <a:lstStyle/>
          <a:p>
            <a:r>
              <a:rPr lang="nl-NL" sz="4800">
                <a:solidFill>
                  <a:schemeClr val="tx1"/>
                </a:solidFill>
              </a:rPr>
              <a:t>Zijn de lesdoelen bereikt? </a:t>
            </a:r>
          </a:p>
        </p:txBody>
      </p:sp>
      <p:sp>
        <p:nvSpPr>
          <p:cNvPr id="20" name="Freeform: Shape 11">
            <a:extLst>
              <a:ext uri="{FF2B5EF4-FFF2-40B4-BE49-F238E27FC236}">
                <a16:creationId xmlns:a16="http://schemas.microsoft.com/office/drawing/2014/main" id="{7EC0D68F-F813-4414-800D-F8D4F0AB8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66" y="401980"/>
            <a:ext cx="6115733" cy="6456021"/>
          </a:xfrm>
          <a:custGeom>
            <a:avLst/>
            <a:gdLst>
              <a:gd name="connsiteX0" fmla="*/ 2259477 w 6115733"/>
              <a:gd name="connsiteY0" fmla="*/ 433395 h 6456021"/>
              <a:gd name="connsiteX1" fmla="*/ 5681904 w 6115733"/>
              <a:gd name="connsiteY1" fmla="*/ 3852396 h 6456021"/>
              <a:gd name="connsiteX2" fmla="*/ 4679499 w 6115733"/>
              <a:gd name="connsiteY2" fmla="*/ 6269995 h 6456021"/>
              <a:gd name="connsiteX3" fmla="*/ 4474613 w 6115733"/>
              <a:gd name="connsiteY3" fmla="*/ 6456021 h 6456021"/>
              <a:gd name="connsiteX4" fmla="*/ 44341 w 6115733"/>
              <a:gd name="connsiteY4" fmla="*/ 6456021 h 6456021"/>
              <a:gd name="connsiteX5" fmla="*/ 0 w 6115733"/>
              <a:gd name="connsiteY5" fmla="*/ 6415762 h 6456021"/>
              <a:gd name="connsiteX6" fmla="*/ 0 w 6115733"/>
              <a:gd name="connsiteY6" fmla="*/ 1289029 h 6456021"/>
              <a:gd name="connsiteX7" fmla="*/ 82495 w 6115733"/>
              <a:gd name="connsiteY7" fmla="*/ 1214128 h 6456021"/>
              <a:gd name="connsiteX8" fmla="*/ 2259477 w 6115733"/>
              <a:gd name="connsiteY8" fmla="*/ 433395 h 6456021"/>
              <a:gd name="connsiteX9" fmla="*/ 2259477 w 6115733"/>
              <a:gd name="connsiteY9" fmla="*/ 0 h 6456021"/>
              <a:gd name="connsiteX10" fmla="*/ 6115733 w 6115733"/>
              <a:gd name="connsiteY10" fmla="*/ 3852396 h 6456021"/>
              <a:gd name="connsiteX11" fmla="*/ 5235152 w 6115733"/>
              <a:gd name="connsiteY11" fmla="*/ 6302877 h 6456021"/>
              <a:gd name="connsiteX12" fmla="*/ 5095826 w 6115733"/>
              <a:gd name="connsiteY12" fmla="*/ 6456021 h 6456021"/>
              <a:gd name="connsiteX13" fmla="*/ 4617788 w 6115733"/>
              <a:gd name="connsiteY13" fmla="*/ 6456021 h 6456021"/>
              <a:gd name="connsiteX14" fmla="*/ 4747668 w 6115733"/>
              <a:gd name="connsiteY14" fmla="*/ 6338096 h 6456021"/>
              <a:gd name="connsiteX15" fmla="*/ 5778311 w 6115733"/>
              <a:gd name="connsiteY15" fmla="*/ 3852396 h 6456021"/>
              <a:gd name="connsiteX16" fmla="*/ 2259477 w 6115733"/>
              <a:gd name="connsiteY16" fmla="*/ 337085 h 6456021"/>
              <a:gd name="connsiteX17" fmla="*/ 21172 w 6115733"/>
              <a:gd name="connsiteY17" fmla="*/ 1139811 h 6456021"/>
              <a:gd name="connsiteX18" fmla="*/ 0 w 6115733"/>
              <a:gd name="connsiteY18" fmla="*/ 1159034 h 6456021"/>
              <a:gd name="connsiteX19" fmla="*/ 0 w 6115733"/>
              <a:gd name="connsiteY19" fmla="*/ 735177 h 6456021"/>
              <a:gd name="connsiteX20" fmla="*/ 103407 w 6115733"/>
              <a:gd name="connsiteY20" fmla="*/ 657929 h 6456021"/>
              <a:gd name="connsiteX21" fmla="*/ 2259477 w 6115733"/>
              <a:gd name="connsiteY21" fmla="*/ 0 h 645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15733" h="6456021">
                <a:moveTo>
                  <a:pt x="2259477" y="433395"/>
                </a:moveTo>
                <a:cubicBezTo>
                  <a:pt x="4149632" y="433395"/>
                  <a:pt x="5681904" y="1964133"/>
                  <a:pt x="5681904" y="3852396"/>
                </a:cubicBezTo>
                <a:cubicBezTo>
                  <a:pt x="5681904" y="4796527"/>
                  <a:pt x="5298836" y="5651278"/>
                  <a:pt x="4679499" y="6269995"/>
                </a:cubicBezTo>
                <a:lnTo>
                  <a:pt x="4474613" y="6456021"/>
                </a:lnTo>
                <a:lnTo>
                  <a:pt x="44341" y="6456021"/>
                </a:lnTo>
                <a:lnTo>
                  <a:pt x="0" y="6415762"/>
                </a:lnTo>
                <a:lnTo>
                  <a:pt x="0" y="1289029"/>
                </a:lnTo>
                <a:lnTo>
                  <a:pt x="82495" y="1214128"/>
                </a:lnTo>
                <a:cubicBezTo>
                  <a:pt x="674092" y="726388"/>
                  <a:pt x="1432534" y="433395"/>
                  <a:pt x="2259477" y="433395"/>
                </a:cubicBezTo>
                <a:close/>
                <a:moveTo>
                  <a:pt x="2259477" y="0"/>
                </a:moveTo>
                <a:cubicBezTo>
                  <a:pt x="4389229" y="0"/>
                  <a:pt x="6115733" y="1724776"/>
                  <a:pt x="6115733" y="3852396"/>
                </a:cubicBezTo>
                <a:cubicBezTo>
                  <a:pt x="6115733" y="4783230"/>
                  <a:pt x="5785270" y="5636956"/>
                  <a:pt x="5235152" y="6302877"/>
                </a:cubicBezTo>
                <a:lnTo>
                  <a:pt x="5095826" y="6456021"/>
                </a:lnTo>
                <a:lnTo>
                  <a:pt x="4617788" y="6456021"/>
                </a:lnTo>
                <a:lnTo>
                  <a:pt x="4747668" y="6338096"/>
                </a:lnTo>
                <a:cubicBezTo>
                  <a:pt x="5384452" y="5701950"/>
                  <a:pt x="5778311" y="4823122"/>
                  <a:pt x="5778311" y="3852396"/>
                </a:cubicBezTo>
                <a:cubicBezTo>
                  <a:pt x="5778311" y="1910944"/>
                  <a:pt x="4202875" y="337085"/>
                  <a:pt x="2259477" y="337085"/>
                </a:cubicBezTo>
                <a:cubicBezTo>
                  <a:pt x="1409240" y="337085"/>
                  <a:pt x="629434" y="638331"/>
                  <a:pt x="21172" y="1139811"/>
                </a:cubicBezTo>
                <a:lnTo>
                  <a:pt x="0" y="1159034"/>
                </a:lnTo>
                <a:lnTo>
                  <a:pt x="0" y="735177"/>
                </a:lnTo>
                <a:lnTo>
                  <a:pt x="103407" y="657929"/>
                </a:lnTo>
                <a:cubicBezTo>
                  <a:pt x="718869" y="242547"/>
                  <a:pt x="1460820" y="0"/>
                  <a:pt x="2259477"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Afbeelding 4">
            <a:extLst>
              <a:ext uri="{FF2B5EF4-FFF2-40B4-BE49-F238E27FC236}">
                <a16:creationId xmlns:a16="http://schemas.microsoft.com/office/drawing/2014/main" id="{5E06D55D-9AB9-4F59-96CA-CDAD7C7155AC}"/>
              </a:ext>
            </a:extLst>
          </p:cNvPr>
          <p:cNvPicPr>
            <a:picLocks noChangeAspect="1"/>
          </p:cNvPicPr>
          <p:nvPr/>
        </p:nvPicPr>
        <p:blipFill>
          <a:blip r:embed="rId2"/>
          <a:stretch>
            <a:fillRect/>
          </a:stretch>
        </p:blipFill>
        <p:spPr>
          <a:xfrm>
            <a:off x="735275" y="2278813"/>
            <a:ext cx="3542527" cy="3495502"/>
          </a:xfrm>
          <a:prstGeom prst="rect">
            <a:avLst/>
          </a:prstGeom>
        </p:spPr>
      </p:pic>
      <p:sp>
        <p:nvSpPr>
          <p:cNvPr id="3" name="Tijdelijke aanduiding voor inhoud 2">
            <a:extLst>
              <a:ext uri="{FF2B5EF4-FFF2-40B4-BE49-F238E27FC236}">
                <a16:creationId xmlns:a16="http://schemas.microsoft.com/office/drawing/2014/main" id="{D8CBA483-5B1C-4C87-A419-213296FE89B6}"/>
              </a:ext>
            </a:extLst>
          </p:cNvPr>
          <p:cNvSpPr>
            <a:spLocks noGrp="1"/>
          </p:cNvSpPr>
          <p:nvPr>
            <p:ph idx="1"/>
          </p:nvPr>
        </p:nvSpPr>
        <p:spPr>
          <a:xfrm>
            <a:off x="6587545" y="3007389"/>
            <a:ext cx="4869179" cy="3065865"/>
          </a:xfrm>
        </p:spPr>
        <p:txBody>
          <a:bodyPr anchor="t">
            <a:normAutofit/>
          </a:bodyPr>
          <a:lstStyle/>
          <a:p>
            <a:pPr marL="457200" indent="-457200">
              <a:buAutoNum type="arabicPeriod"/>
            </a:pPr>
            <a:r>
              <a:rPr lang="nl-NL" sz="1800" dirty="0"/>
              <a:t>Wat zijn didactische vaardigheden? </a:t>
            </a:r>
          </a:p>
          <a:p>
            <a:pPr marL="457200" indent="-457200">
              <a:buAutoNum type="arabicPeriod"/>
            </a:pPr>
            <a:r>
              <a:rPr lang="nl-NL" sz="1800" dirty="0"/>
              <a:t>Hoe bereid je een workshop voor? </a:t>
            </a:r>
          </a:p>
          <a:p>
            <a:pPr marL="457200" indent="-457200">
              <a:buAutoNum type="arabicPeriod"/>
            </a:pPr>
            <a:r>
              <a:rPr lang="nl-NL" sz="1800" dirty="0"/>
              <a:t>Hoe breng je informatie over? </a:t>
            </a:r>
          </a:p>
          <a:p>
            <a:pPr marL="457200" indent="-457200">
              <a:buAutoNum type="arabicPeriod"/>
            </a:pPr>
            <a:endParaRPr lang="nl-NL" sz="1800" dirty="0"/>
          </a:p>
          <a:p>
            <a:pPr marL="0" indent="0">
              <a:buNone/>
            </a:pPr>
            <a:endParaRPr lang="nl-NL" sz="1800" dirty="0"/>
          </a:p>
          <a:p>
            <a:pPr marL="0" indent="0">
              <a:buNone/>
            </a:pPr>
            <a:r>
              <a:rPr lang="nl-NL" sz="2800" cap="all" dirty="0">
                <a:latin typeface="Rockwell Condensed" panose="02060603050405020104"/>
                <a:ea typeface="+mj-ea"/>
                <a:cs typeface="+mj-cs"/>
              </a:rPr>
              <a:t>Vragen?</a:t>
            </a:r>
            <a:endParaRPr lang="nl-NL" sz="2800" dirty="0"/>
          </a:p>
          <a:p>
            <a:pPr marL="0" indent="0">
              <a:buNone/>
            </a:pPr>
            <a:endParaRPr lang="nl-NL" sz="1800" dirty="0"/>
          </a:p>
          <a:p>
            <a:pPr marL="457200" indent="-457200">
              <a:buAutoNum type="arabicPeriod"/>
            </a:pPr>
            <a:endParaRPr lang="nl-NL" sz="1800" dirty="0"/>
          </a:p>
        </p:txBody>
      </p:sp>
      <p:grpSp>
        <p:nvGrpSpPr>
          <p:cNvPr id="21" name="Group 13">
            <a:extLst>
              <a:ext uri="{FF2B5EF4-FFF2-40B4-BE49-F238E27FC236}">
                <a16:creationId xmlns:a16="http://schemas.microsoft.com/office/drawing/2014/main" id="{54CA915D-BDF0-41F8-B00E-FB186EFF7B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22" name="Oval 14">
              <a:extLst>
                <a:ext uri="{FF2B5EF4-FFF2-40B4-BE49-F238E27FC236}">
                  <a16:creationId xmlns:a16="http://schemas.microsoft.com/office/drawing/2014/main" id="{317AAC03-BF64-4E67-9032-3BD0249980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6" name="Oval 15">
              <a:extLst>
                <a:ext uri="{FF2B5EF4-FFF2-40B4-BE49-F238E27FC236}">
                  <a16:creationId xmlns:a16="http://schemas.microsoft.com/office/drawing/2014/main" id="{1A131397-5A45-4344-9983-5E400A3EA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Tree>
    <p:extLst>
      <p:ext uri="{BB962C8B-B14F-4D97-AF65-F5344CB8AC3E}">
        <p14:creationId xmlns:p14="http://schemas.microsoft.com/office/powerpoint/2010/main" val="4258451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4B74830-D84D-4629-AF08-5561DE62D2FE}"/>
              </a:ext>
            </a:extLst>
          </p:cNvPr>
          <p:cNvSpPr>
            <a:spLocks noGrp="1"/>
          </p:cNvSpPr>
          <p:nvPr>
            <p:ph type="title"/>
          </p:nvPr>
        </p:nvSpPr>
        <p:spPr>
          <a:xfrm>
            <a:off x="6550924" y="685800"/>
            <a:ext cx="4920019" cy="2021553"/>
          </a:xfrm>
        </p:spPr>
        <p:txBody>
          <a:bodyPr>
            <a:normAutofit/>
          </a:bodyPr>
          <a:lstStyle/>
          <a:p>
            <a:r>
              <a:rPr lang="nl-NL" dirty="0">
                <a:solidFill>
                  <a:schemeClr val="tx1"/>
                </a:solidFill>
              </a:rPr>
              <a:t>Programma</a:t>
            </a:r>
          </a:p>
        </p:txBody>
      </p:sp>
      <p:sp>
        <p:nvSpPr>
          <p:cNvPr id="16" name="Freeform: Shape 10">
            <a:extLst>
              <a:ext uri="{FF2B5EF4-FFF2-40B4-BE49-F238E27FC236}">
                <a16:creationId xmlns:a16="http://schemas.microsoft.com/office/drawing/2014/main" id="{9453FF84-60C1-4EA8-B49B-1B8C2D0C5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5859484" cy="6857997"/>
          </a:xfrm>
          <a:custGeom>
            <a:avLst/>
            <a:gdLst>
              <a:gd name="connsiteX0" fmla="*/ 3198825 w 5859484"/>
              <a:gd name="connsiteY0" fmla="*/ 0 h 6857997"/>
              <a:gd name="connsiteX1" fmla="*/ 3962351 w 5859484"/>
              <a:gd name="connsiteY1" fmla="*/ 0 h 6857997"/>
              <a:gd name="connsiteX2" fmla="*/ 4129776 w 5859484"/>
              <a:gd name="connsiteY2" fmla="*/ 128761 h 6857997"/>
              <a:gd name="connsiteX3" fmla="*/ 5859484 w 5859484"/>
              <a:gd name="connsiteY3" fmla="*/ 3718209 h 6857997"/>
              <a:gd name="connsiteX4" fmla="*/ 4624700 w 5859484"/>
              <a:gd name="connsiteY4" fmla="*/ 6845880 h 6857997"/>
              <a:gd name="connsiteX5" fmla="*/ 4612896 w 5859484"/>
              <a:gd name="connsiteY5" fmla="*/ 6857997 h 6857997"/>
              <a:gd name="connsiteX6" fmla="*/ 4017658 w 5859484"/>
              <a:gd name="connsiteY6" fmla="*/ 6857997 h 6857997"/>
              <a:gd name="connsiteX7" fmla="*/ 4173230 w 5859484"/>
              <a:gd name="connsiteY7" fmla="*/ 6719623 h 6857997"/>
              <a:gd name="connsiteX8" fmla="*/ 5443583 w 5859484"/>
              <a:gd name="connsiteY8" fmla="*/ 3718209 h 6857997"/>
              <a:gd name="connsiteX9" fmla="*/ 3355352 w 5859484"/>
              <a:gd name="connsiteY9" fmla="*/ 88079 h 6857997"/>
              <a:gd name="connsiteX10" fmla="*/ 0 w 5859484"/>
              <a:gd name="connsiteY10" fmla="*/ 0 h 6857997"/>
              <a:gd name="connsiteX11" fmla="*/ 2941255 w 5859484"/>
              <a:gd name="connsiteY11" fmla="*/ 0 h 6857997"/>
              <a:gd name="connsiteX12" fmla="*/ 3117080 w 5859484"/>
              <a:gd name="connsiteY12" fmla="*/ 88129 h 6857997"/>
              <a:gd name="connsiteX13" fmla="*/ 5324754 w 5859484"/>
              <a:gd name="connsiteY13" fmla="*/ 3718209 h 6857997"/>
              <a:gd name="connsiteX14" fmla="*/ 4089206 w 5859484"/>
              <a:gd name="connsiteY14" fmla="*/ 6637392 h 6857997"/>
              <a:gd name="connsiteX15" fmla="*/ 3841183 w 5859484"/>
              <a:gd name="connsiteY15" fmla="*/ 6857997 h 6857997"/>
              <a:gd name="connsiteX16" fmla="*/ 0 w 5859484"/>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59484" h="6857997">
                <a:moveTo>
                  <a:pt x="3198825" y="0"/>
                </a:moveTo>
                <a:lnTo>
                  <a:pt x="3962351" y="0"/>
                </a:lnTo>
                <a:lnTo>
                  <a:pt x="4129776" y="128761"/>
                </a:lnTo>
                <a:cubicBezTo>
                  <a:pt x="5186152" y="981944"/>
                  <a:pt x="5859484" y="2273123"/>
                  <a:pt x="5859484" y="3718209"/>
                </a:cubicBezTo>
                <a:cubicBezTo>
                  <a:pt x="5859484" y="4922447"/>
                  <a:pt x="5391893" y="6019805"/>
                  <a:pt x="4624700" y="6845880"/>
                </a:cubicBezTo>
                <a:lnTo>
                  <a:pt x="4612896" y="6857997"/>
                </a:lnTo>
                <a:lnTo>
                  <a:pt x="4017658" y="6857997"/>
                </a:lnTo>
                <a:lnTo>
                  <a:pt x="4173230" y="6719623"/>
                </a:lnTo>
                <a:cubicBezTo>
                  <a:pt x="4958119" y="5951494"/>
                  <a:pt x="5443583" y="4890334"/>
                  <a:pt x="5443583" y="3718209"/>
                </a:cubicBezTo>
                <a:cubicBezTo>
                  <a:pt x="5443583" y="2179795"/>
                  <a:pt x="4607295" y="832535"/>
                  <a:pt x="3355352" y="88079"/>
                </a:cubicBezTo>
                <a:close/>
                <a:moveTo>
                  <a:pt x="0" y="0"/>
                </a:moveTo>
                <a:lnTo>
                  <a:pt x="2941255" y="0"/>
                </a:lnTo>
                <a:lnTo>
                  <a:pt x="3117080" y="88129"/>
                </a:lnTo>
                <a:cubicBezTo>
                  <a:pt x="4432070" y="787221"/>
                  <a:pt x="5324754" y="2150692"/>
                  <a:pt x="5324754" y="3718209"/>
                </a:cubicBezTo>
                <a:cubicBezTo>
                  <a:pt x="5324754" y="4858221"/>
                  <a:pt x="4852591" y="5890308"/>
                  <a:pt x="4089206" y="6637392"/>
                </a:cubicBezTo>
                <a:lnTo>
                  <a:pt x="3841183" y="6857997"/>
                </a:lnTo>
                <a:lnTo>
                  <a:pt x="0" y="6857997"/>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Afbeelding 3">
            <a:extLst>
              <a:ext uri="{FF2B5EF4-FFF2-40B4-BE49-F238E27FC236}">
                <a16:creationId xmlns:a16="http://schemas.microsoft.com/office/drawing/2014/main" id="{8EEF8211-C7B1-459E-8520-D155E43595DC}"/>
              </a:ext>
            </a:extLst>
          </p:cNvPr>
          <p:cNvPicPr>
            <a:picLocks noChangeAspect="1"/>
          </p:cNvPicPr>
          <p:nvPr/>
        </p:nvPicPr>
        <p:blipFill rotWithShape="1">
          <a:blip r:embed="rId2"/>
          <a:srcRect l="5237" r="5879"/>
          <a:stretch/>
        </p:blipFill>
        <p:spPr>
          <a:xfrm>
            <a:off x="1" y="2"/>
            <a:ext cx="6095695" cy="6857997"/>
          </a:xfrm>
          <a:custGeom>
            <a:avLst/>
            <a:gdLst/>
            <a:ahLst/>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p:spPr>
      </p:pic>
      <p:sp>
        <p:nvSpPr>
          <p:cNvPr id="3" name="Tijdelijke aanduiding voor inhoud 2">
            <a:extLst>
              <a:ext uri="{FF2B5EF4-FFF2-40B4-BE49-F238E27FC236}">
                <a16:creationId xmlns:a16="http://schemas.microsoft.com/office/drawing/2014/main" id="{CD742891-BD03-4FFE-9B2B-0367B52911AF}"/>
              </a:ext>
            </a:extLst>
          </p:cNvPr>
          <p:cNvSpPr>
            <a:spLocks noGrp="1"/>
          </p:cNvSpPr>
          <p:nvPr>
            <p:ph idx="1"/>
          </p:nvPr>
        </p:nvSpPr>
        <p:spPr>
          <a:xfrm>
            <a:off x="6550924" y="2927444"/>
            <a:ext cx="4920019" cy="3244755"/>
          </a:xfrm>
        </p:spPr>
        <p:txBody>
          <a:bodyPr>
            <a:normAutofit/>
          </a:bodyPr>
          <a:lstStyle/>
          <a:p>
            <a:r>
              <a:rPr lang="nl-NL" dirty="0"/>
              <a:t>Lesdoelen bespreken</a:t>
            </a:r>
          </a:p>
          <a:p>
            <a:r>
              <a:rPr lang="nl-NL" dirty="0"/>
              <a:t>Didactiek wat is dat?</a:t>
            </a:r>
          </a:p>
          <a:p>
            <a:r>
              <a:rPr lang="nl-NL" dirty="0"/>
              <a:t>Hoe breng informatie over?</a:t>
            </a:r>
          </a:p>
          <a:p>
            <a:r>
              <a:rPr lang="nl-NL" dirty="0"/>
              <a:t>Waar houd je rekening mee?</a:t>
            </a:r>
          </a:p>
          <a:p>
            <a:endParaRPr lang="nl-NL" dirty="0"/>
          </a:p>
          <a:p>
            <a:endParaRPr lang="nl-NL" dirty="0"/>
          </a:p>
          <a:p>
            <a:pPr marL="0" indent="0">
              <a:buNone/>
            </a:pPr>
            <a:endParaRPr lang="nl-NL" dirty="0"/>
          </a:p>
          <a:p>
            <a:endParaRPr lang="nl-NL" dirty="0"/>
          </a:p>
        </p:txBody>
      </p:sp>
    </p:spTree>
    <p:extLst>
      <p:ext uri="{BB962C8B-B14F-4D97-AF65-F5344CB8AC3E}">
        <p14:creationId xmlns:p14="http://schemas.microsoft.com/office/powerpoint/2010/main" val="289497678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AF35CD-DA30-4E34-B0F3-32C27766D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36310" y="0"/>
            <a:ext cx="435568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6AF069D-A666-4268-82F9-B6DF89B65C50}"/>
              </a:ext>
            </a:extLst>
          </p:cNvPr>
          <p:cNvSpPr>
            <a:spLocks noGrp="1"/>
          </p:cNvSpPr>
          <p:nvPr>
            <p:ph type="title"/>
          </p:nvPr>
        </p:nvSpPr>
        <p:spPr>
          <a:xfrm>
            <a:off x="8156350" y="484632"/>
            <a:ext cx="3544035" cy="1609344"/>
          </a:xfrm>
          <a:ln>
            <a:noFill/>
          </a:ln>
        </p:spPr>
        <p:txBody>
          <a:bodyPr>
            <a:normAutofit/>
          </a:bodyPr>
          <a:lstStyle/>
          <a:p>
            <a:r>
              <a:rPr lang="nl-NL" sz="3200" dirty="0"/>
              <a:t>Lesdoelen van vandaag: </a:t>
            </a:r>
          </a:p>
        </p:txBody>
      </p:sp>
      <p:pic>
        <p:nvPicPr>
          <p:cNvPr id="4" name="Afbeelding 3">
            <a:extLst>
              <a:ext uri="{FF2B5EF4-FFF2-40B4-BE49-F238E27FC236}">
                <a16:creationId xmlns:a16="http://schemas.microsoft.com/office/drawing/2014/main" id="{E734AF95-64C4-48D0-A0F7-881B39AC55DB}"/>
              </a:ext>
            </a:extLst>
          </p:cNvPr>
          <p:cNvPicPr>
            <a:picLocks noChangeAspect="1"/>
          </p:cNvPicPr>
          <p:nvPr/>
        </p:nvPicPr>
        <p:blipFill>
          <a:blip r:embed="rId4"/>
          <a:stretch>
            <a:fillRect/>
          </a:stretch>
        </p:blipFill>
        <p:spPr>
          <a:xfrm>
            <a:off x="633999" y="930019"/>
            <a:ext cx="6882269" cy="5008223"/>
          </a:xfrm>
          <a:prstGeom prst="rect">
            <a:avLst/>
          </a:prstGeom>
        </p:spPr>
      </p:pic>
      <p:sp>
        <p:nvSpPr>
          <p:cNvPr id="3" name="Tijdelijke aanduiding voor inhoud 2">
            <a:extLst>
              <a:ext uri="{FF2B5EF4-FFF2-40B4-BE49-F238E27FC236}">
                <a16:creationId xmlns:a16="http://schemas.microsoft.com/office/drawing/2014/main" id="{210C11A5-FEAE-424C-88E4-F50E6C6BD8C5}"/>
              </a:ext>
            </a:extLst>
          </p:cNvPr>
          <p:cNvSpPr>
            <a:spLocks noGrp="1"/>
          </p:cNvSpPr>
          <p:nvPr>
            <p:ph idx="1"/>
          </p:nvPr>
        </p:nvSpPr>
        <p:spPr>
          <a:xfrm>
            <a:off x="8156351" y="2121408"/>
            <a:ext cx="3544034" cy="4050792"/>
          </a:xfrm>
        </p:spPr>
        <p:txBody>
          <a:bodyPr>
            <a:normAutofit/>
          </a:bodyPr>
          <a:lstStyle/>
          <a:p>
            <a:r>
              <a:rPr lang="nl-NL" sz="1600" dirty="0"/>
              <a:t>Je weet aan het einde van de les wat didactische vaardigheden inhouden. </a:t>
            </a:r>
          </a:p>
          <a:p>
            <a:r>
              <a:rPr lang="nl-NL" sz="1600" dirty="0"/>
              <a:t>Je kan zelf een workshop voorbereiden. </a:t>
            </a:r>
          </a:p>
          <a:p>
            <a:r>
              <a:rPr lang="nl-NL" sz="1600" dirty="0"/>
              <a:t>Je weet op welke manier je informatie overbrengt op andere collega’s. </a:t>
            </a:r>
          </a:p>
        </p:txBody>
      </p:sp>
      <p:grpSp>
        <p:nvGrpSpPr>
          <p:cNvPr id="11" name="Group 10">
            <a:extLst>
              <a:ext uri="{FF2B5EF4-FFF2-40B4-BE49-F238E27FC236}">
                <a16:creationId xmlns:a16="http://schemas.microsoft.com/office/drawing/2014/main" id="{BCFC42DC-2C46-47C4-BC61-530557385D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2" name="Oval 11">
              <a:extLst>
                <a:ext uri="{FF2B5EF4-FFF2-40B4-BE49-F238E27FC236}">
                  <a16:creationId xmlns:a16="http://schemas.microsoft.com/office/drawing/2014/main" id="{54B91A37-AA1F-4966-8ACF-93023547D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17B17AC5-0931-432F-9A4A-DDCFAA010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32988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7447E1C5-6123-4C69-BCEC-6B6CCB22A0A5}"/>
              </a:ext>
            </a:extLst>
          </p:cNvPr>
          <p:cNvSpPr>
            <a:spLocks noGrp="1"/>
          </p:cNvSpPr>
          <p:nvPr>
            <p:ph type="title"/>
          </p:nvPr>
        </p:nvSpPr>
        <p:spPr>
          <a:xfrm>
            <a:off x="1069848" y="484632"/>
            <a:ext cx="10058400" cy="1609344"/>
          </a:xfrm>
        </p:spPr>
        <p:txBody>
          <a:bodyPr>
            <a:normAutofit/>
          </a:bodyPr>
          <a:lstStyle/>
          <a:p>
            <a:r>
              <a:rPr lang="nl-NL" dirty="0"/>
              <a:t>Didactiek</a:t>
            </a:r>
          </a:p>
        </p:txBody>
      </p:sp>
      <p:sp>
        <p:nvSpPr>
          <p:cNvPr id="3" name="Tijdelijke aanduiding voor inhoud 2">
            <a:extLst>
              <a:ext uri="{FF2B5EF4-FFF2-40B4-BE49-F238E27FC236}">
                <a16:creationId xmlns:a16="http://schemas.microsoft.com/office/drawing/2014/main" id="{FE753894-B72A-4DC0-9A94-BFB87B568ED4}"/>
              </a:ext>
            </a:extLst>
          </p:cNvPr>
          <p:cNvSpPr>
            <a:spLocks noGrp="1"/>
          </p:cNvSpPr>
          <p:nvPr>
            <p:ph idx="1"/>
          </p:nvPr>
        </p:nvSpPr>
        <p:spPr>
          <a:xfrm>
            <a:off x="1069848" y="2320412"/>
            <a:ext cx="10058400" cy="3851787"/>
          </a:xfrm>
        </p:spPr>
        <p:txBody>
          <a:bodyPr>
            <a:normAutofit/>
          </a:bodyPr>
          <a:lstStyle/>
          <a:p>
            <a:pPr marL="0" indent="0">
              <a:buNone/>
            </a:pPr>
            <a:r>
              <a:rPr lang="nl-NL" sz="1700" b="1"/>
              <a:t>Onderwijzen</a:t>
            </a:r>
            <a:r>
              <a:rPr lang="nl-NL" sz="1700"/>
              <a:t> is het rechtstreeks overbrengen van vaardigheden, kennis en inzicht door de een aan de ander.</a:t>
            </a:r>
          </a:p>
          <a:p>
            <a:pPr marL="0" indent="0">
              <a:buNone/>
            </a:pPr>
            <a:endParaRPr lang="nl-NL" sz="1700"/>
          </a:p>
          <a:p>
            <a:pPr marL="0" indent="0">
              <a:buNone/>
            </a:pPr>
            <a:r>
              <a:rPr lang="nl-NL" sz="1700"/>
              <a:t>Een </a:t>
            </a:r>
            <a:r>
              <a:rPr lang="nl-NL" sz="1700" b="1"/>
              <a:t>vaardigheid</a:t>
            </a:r>
            <a:r>
              <a:rPr lang="nl-NL" sz="1700"/>
              <a:t> is de bedrevenheid bij het uitvoeren van handelingen. </a:t>
            </a:r>
          </a:p>
          <a:p>
            <a:pPr marL="0" indent="0">
              <a:buNone/>
            </a:pPr>
            <a:endParaRPr lang="nl-NL" sz="1700"/>
          </a:p>
          <a:p>
            <a:pPr marL="0" indent="0">
              <a:buNone/>
            </a:pPr>
            <a:r>
              <a:rPr lang="nl-NL" sz="1700"/>
              <a:t>Je hebt </a:t>
            </a:r>
            <a:r>
              <a:rPr lang="nl-NL" sz="1700" b="1"/>
              <a:t>kennis</a:t>
            </a:r>
            <a:r>
              <a:rPr lang="nl-NL" sz="1700"/>
              <a:t> van iets als je er verstand van hebt. Als je bijvoorbeeld met pubers werkt, moet je weten hoe het puberbrein werkt. </a:t>
            </a:r>
          </a:p>
          <a:p>
            <a:pPr marL="0" indent="0">
              <a:buNone/>
            </a:pPr>
            <a:endParaRPr lang="nl-NL" sz="1700"/>
          </a:p>
          <a:p>
            <a:pPr marL="0" indent="0">
              <a:buNone/>
            </a:pPr>
            <a:r>
              <a:rPr lang="nl-NL" sz="1700" b="1"/>
              <a:t>Inzicht</a:t>
            </a:r>
            <a:r>
              <a:rPr lang="nl-NL" sz="1700"/>
              <a:t> betekent dat je de kennis beheerst én kan gebruiken in verschillende situaties. Om inzicht te krijgen, moet je jezelf telkens vragen stellen. Als je kennis gebruikt in verschillende situaties en achteraf terugkijkt op het verloop van de situatie, laat dit zien wat wel en niet werkt voor jou of een ander. Deze kennis geeft je inzicht.</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31885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6930B8-9B4F-42CA-8D44-C788C616A63E}"/>
              </a:ext>
            </a:extLst>
          </p:cNvPr>
          <p:cNvSpPr>
            <a:spLocks noGrp="1"/>
          </p:cNvSpPr>
          <p:nvPr>
            <p:ph type="title"/>
          </p:nvPr>
        </p:nvSpPr>
        <p:spPr/>
        <p:txBody>
          <a:bodyPr/>
          <a:lstStyle/>
          <a:p>
            <a:r>
              <a:rPr lang="nl-NL" dirty="0"/>
              <a:t>Didactiek aan de basis</a:t>
            </a:r>
          </a:p>
        </p:txBody>
      </p:sp>
      <p:sp>
        <p:nvSpPr>
          <p:cNvPr id="3" name="Tijdelijke aanduiding voor inhoud 2">
            <a:extLst>
              <a:ext uri="{FF2B5EF4-FFF2-40B4-BE49-F238E27FC236}">
                <a16:creationId xmlns:a16="http://schemas.microsoft.com/office/drawing/2014/main" id="{7DC1E58D-75AF-4F40-A66B-0B1FFA369FBD}"/>
              </a:ext>
            </a:extLst>
          </p:cNvPr>
          <p:cNvSpPr>
            <a:spLocks noGrp="1"/>
          </p:cNvSpPr>
          <p:nvPr>
            <p:ph idx="1"/>
          </p:nvPr>
        </p:nvSpPr>
        <p:spPr>
          <a:xfrm>
            <a:off x="1069848" y="2121408"/>
            <a:ext cx="10058400" cy="4341536"/>
          </a:xfrm>
        </p:spPr>
        <p:txBody>
          <a:bodyPr>
            <a:normAutofit/>
          </a:bodyPr>
          <a:lstStyle/>
          <a:p>
            <a:pPr marL="0" indent="0">
              <a:buNone/>
            </a:pPr>
            <a:r>
              <a:rPr lang="nl-NL" dirty="0"/>
              <a:t>Bij </a:t>
            </a:r>
            <a:r>
              <a:rPr lang="nl-NL" b="1" dirty="0"/>
              <a:t>didactiek</a:t>
            </a:r>
            <a:r>
              <a:rPr lang="nl-NL" dirty="0"/>
              <a:t> houd je je bezig met de vraag op welke manier je onderwijs geeft: hoe breng je inzicht, kennis en vaardigheden over aan anderen? Maar er komt meer bij kijken. Je moet ook meer weten over bijvoorbeeld:</a:t>
            </a:r>
          </a:p>
          <a:p>
            <a:r>
              <a:rPr lang="nl-NL" dirty="0"/>
              <a:t>hoe mensen leren</a:t>
            </a:r>
          </a:p>
          <a:p>
            <a:r>
              <a:rPr lang="nl-NL" dirty="0"/>
              <a:t>hoe het brein werkt</a:t>
            </a:r>
          </a:p>
          <a:p>
            <a:r>
              <a:rPr lang="nl-NL" dirty="0"/>
              <a:t>de mogelijke manieren van leerstof aanbieden</a:t>
            </a:r>
          </a:p>
          <a:p>
            <a:r>
              <a:rPr lang="nl-NL" dirty="0"/>
              <a:t>welke leerstijlen er zijn</a:t>
            </a:r>
          </a:p>
          <a:p>
            <a:r>
              <a:rPr lang="nl-NL" dirty="0"/>
              <a:t>hoe je onderwijs passend maakt voor jouw doelgroep.</a:t>
            </a:r>
          </a:p>
          <a:p>
            <a:pPr marL="0" indent="0">
              <a:buNone/>
            </a:pPr>
            <a:r>
              <a:rPr lang="nl-NL" dirty="0"/>
              <a:t>Didactiek is sterk afhankelijk van de persoonlijkheid van degene die onderwijst. Je kent ze vast nog wel: de goede docenten die het verschil maakten! En dat ging lang niet altijd alleen maar over vakkennis.</a:t>
            </a:r>
          </a:p>
          <a:p>
            <a:endParaRPr lang="nl-NL" dirty="0"/>
          </a:p>
        </p:txBody>
      </p:sp>
    </p:spTree>
    <p:extLst>
      <p:ext uri="{BB962C8B-B14F-4D97-AF65-F5344CB8AC3E}">
        <p14:creationId xmlns:p14="http://schemas.microsoft.com/office/powerpoint/2010/main" val="4194441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41AA578-B129-4D60-B4FD-AE16924D0FC0}"/>
              </a:ext>
            </a:extLst>
          </p:cNvPr>
          <p:cNvSpPr>
            <a:spLocks noGrp="1"/>
          </p:cNvSpPr>
          <p:nvPr>
            <p:ph type="title"/>
          </p:nvPr>
        </p:nvSpPr>
        <p:spPr>
          <a:xfrm>
            <a:off x="1286934" y="1465790"/>
            <a:ext cx="3860798" cy="3941345"/>
          </a:xfrm>
        </p:spPr>
        <p:txBody>
          <a:bodyPr>
            <a:normAutofit/>
          </a:bodyPr>
          <a:lstStyle/>
          <a:p>
            <a:r>
              <a:rPr lang="nl-NL" sz="6000"/>
              <a:t>De stappen binnen didactiek </a:t>
            </a:r>
          </a:p>
        </p:txBody>
      </p:sp>
      <p:sp>
        <p:nvSpPr>
          <p:cNvPr id="3" name="Tijdelijke aanduiding voor inhoud 2">
            <a:extLst>
              <a:ext uri="{FF2B5EF4-FFF2-40B4-BE49-F238E27FC236}">
                <a16:creationId xmlns:a16="http://schemas.microsoft.com/office/drawing/2014/main" id="{3DCAF34A-65BE-4183-912B-C86A26BEB9DC}"/>
              </a:ext>
            </a:extLst>
          </p:cNvPr>
          <p:cNvSpPr>
            <a:spLocks noGrp="1"/>
          </p:cNvSpPr>
          <p:nvPr>
            <p:ph idx="1"/>
          </p:nvPr>
        </p:nvSpPr>
        <p:spPr>
          <a:xfrm>
            <a:off x="6417733" y="1359090"/>
            <a:ext cx="5132665" cy="4048046"/>
          </a:xfrm>
        </p:spPr>
        <p:txBody>
          <a:bodyPr anchor="ctr">
            <a:normAutofit/>
          </a:bodyPr>
          <a:lstStyle/>
          <a:p>
            <a:pPr marL="0" indent="0">
              <a:buNone/>
            </a:pPr>
            <a:r>
              <a:rPr lang="nl-NL" dirty="0"/>
              <a:t>Een belangrijk aspect binnen de didactiek is het werken volgens een plan, met een vaste werkvolgorde. Een bruikbare volgorde is die van het driestappenplan:</a:t>
            </a:r>
          </a:p>
          <a:p>
            <a:endParaRPr lang="nl-NL" dirty="0"/>
          </a:p>
          <a:p>
            <a:r>
              <a:rPr lang="nl-NL" dirty="0"/>
              <a:t>plannen</a:t>
            </a:r>
          </a:p>
          <a:p>
            <a:r>
              <a:rPr lang="nl-NL" dirty="0"/>
              <a:t>uitvoeren</a:t>
            </a:r>
          </a:p>
          <a:p>
            <a:r>
              <a:rPr lang="nl-NL" dirty="0"/>
              <a:t>evalueren.</a:t>
            </a:r>
          </a:p>
        </p:txBody>
      </p:sp>
      <p:sp>
        <p:nvSpPr>
          <p:cNvPr id="14" name="Rectangle 13">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455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el 1">
            <a:extLst>
              <a:ext uri="{FF2B5EF4-FFF2-40B4-BE49-F238E27FC236}">
                <a16:creationId xmlns:a16="http://schemas.microsoft.com/office/drawing/2014/main" id="{CEC5761C-D3DE-4A89-88B2-EC33EAA51F00}"/>
              </a:ext>
            </a:extLst>
          </p:cNvPr>
          <p:cNvSpPr>
            <a:spLocks noGrp="1"/>
          </p:cNvSpPr>
          <p:nvPr>
            <p:ph type="title"/>
          </p:nvPr>
        </p:nvSpPr>
        <p:spPr>
          <a:xfrm>
            <a:off x="1490145" y="2376862"/>
            <a:ext cx="2640646" cy="2104273"/>
          </a:xfrm>
          <a:noFill/>
        </p:spPr>
        <p:txBody>
          <a:bodyPr>
            <a:normAutofit/>
          </a:bodyPr>
          <a:lstStyle/>
          <a:p>
            <a:pPr algn="ctr"/>
            <a:r>
              <a:rPr lang="nl-NL" sz="3000">
                <a:solidFill>
                  <a:srgbClr val="FFFFFF"/>
                </a:solidFill>
              </a:rPr>
              <a:t>Didactische werkvormen</a:t>
            </a:r>
          </a:p>
        </p:txBody>
      </p:sp>
      <p:sp>
        <p:nvSpPr>
          <p:cNvPr id="14"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227F3D50-DBC4-4BFF-976D-AC507A821510}"/>
              </a:ext>
            </a:extLst>
          </p:cNvPr>
          <p:cNvSpPr>
            <a:spLocks noGrp="1"/>
          </p:cNvSpPr>
          <p:nvPr>
            <p:ph idx="1"/>
          </p:nvPr>
        </p:nvSpPr>
        <p:spPr>
          <a:xfrm>
            <a:off x="6081089" y="725394"/>
            <a:ext cx="5142658" cy="5407212"/>
          </a:xfrm>
        </p:spPr>
        <p:txBody>
          <a:bodyPr anchor="ctr">
            <a:normAutofit/>
          </a:bodyPr>
          <a:lstStyle/>
          <a:p>
            <a:pPr marL="0" indent="0">
              <a:buNone/>
            </a:pPr>
            <a:r>
              <a:rPr lang="nl-NL" sz="1900" dirty="0"/>
              <a:t>Een </a:t>
            </a:r>
            <a:r>
              <a:rPr lang="nl-NL" sz="1900" b="1" dirty="0"/>
              <a:t>didactische werkvorm </a:t>
            </a:r>
            <a:r>
              <a:rPr lang="nl-NL" sz="1900" dirty="0"/>
              <a:t>is de activiteit die jij aanbiedt de doelgroep iets te leren.</a:t>
            </a:r>
          </a:p>
          <a:p>
            <a:pPr marL="0" indent="0">
              <a:buNone/>
            </a:pPr>
            <a:endParaRPr lang="nl-NL" sz="1900" dirty="0"/>
          </a:p>
          <a:p>
            <a:pPr marL="0" indent="0">
              <a:buNone/>
            </a:pPr>
            <a:r>
              <a:rPr lang="nl-NL" sz="1900" dirty="0"/>
              <a:t>Als je een didactische werkvorm kiest dan is het belangrijk dat je je afvraagt welke vorm het beste past bij een bepaalde situatie.</a:t>
            </a:r>
          </a:p>
          <a:p>
            <a:pPr marL="0" indent="0">
              <a:buNone/>
            </a:pPr>
            <a:endParaRPr lang="nl-NL" sz="1900" dirty="0"/>
          </a:p>
          <a:p>
            <a:pPr marL="0" indent="0">
              <a:buNone/>
            </a:pPr>
            <a:r>
              <a:rPr lang="nl-NL" sz="1900" dirty="0"/>
              <a:t>Voorbeelden:</a:t>
            </a:r>
          </a:p>
          <a:p>
            <a:r>
              <a:rPr lang="nl-NL" sz="1900" dirty="0"/>
              <a:t>Voorzeggen</a:t>
            </a:r>
          </a:p>
          <a:p>
            <a:r>
              <a:rPr lang="nl-NL" sz="1900" dirty="0"/>
              <a:t>Instrueren</a:t>
            </a:r>
          </a:p>
          <a:p>
            <a:r>
              <a:rPr lang="nl-NL" sz="1900" dirty="0"/>
              <a:t>Ondersteunen</a:t>
            </a:r>
          </a:p>
          <a:p>
            <a:r>
              <a:rPr lang="nl-NL" sz="1900" dirty="0"/>
              <a:t>Reflecteren</a:t>
            </a:r>
          </a:p>
          <a:p>
            <a:r>
              <a:rPr lang="nl-NL" sz="1900" dirty="0"/>
              <a:t>Doceren</a:t>
            </a:r>
          </a:p>
          <a:p>
            <a:r>
              <a:rPr lang="nl-NL" sz="1900" dirty="0"/>
              <a:t>Demonstreren</a:t>
            </a:r>
          </a:p>
        </p:txBody>
      </p:sp>
    </p:spTree>
    <p:extLst>
      <p:ext uri="{BB962C8B-B14F-4D97-AF65-F5344CB8AC3E}">
        <p14:creationId xmlns:p14="http://schemas.microsoft.com/office/powerpoint/2010/main" val="2964254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291237-3488-47FD-BE2C-FDD40D19DE5D}"/>
              </a:ext>
            </a:extLst>
          </p:cNvPr>
          <p:cNvSpPr>
            <a:spLocks noGrp="1"/>
          </p:cNvSpPr>
          <p:nvPr>
            <p:ph type="title"/>
          </p:nvPr>
        </p:nvSpPr>
        <p:spPr/>
        <p:txBody>
          <a:bodyPr/>
          <a:lstStyle/>
          <a:p>
            <a:r>
              <a:rPr lang="nl-NL" dirty="0"/>
              <a:t>Didactische vaardigheden</a:t>
            </a:r>
          </a:p>
        </p:txBody>
      </p:sp>
      <p:sp>
        <p:nvSpPr>
          <p:cNvPr id="3" name="Tijdelijke aanduiding voor inhoud 2">
            <a:extLst>
              <a:ext uri="{FF2B5EF4-FFF2-40B4-BE49-F238E27FC236}">
                <a16:creationId xmlns:a16="http://schemas.microsoft.com/office/drawing/2014/main" id="{C835A773-991C-46C5-A831-2FC9D4497A01}"/>
              </a:ext>
            </a:extLst>
          </p:cNvPr>
          <p:cNvSpPr>
            <a:spLocks noGrp="1"/>
          </p:cNvSpPr>
          <p:nvPr>
            <p:ph idx="1"/>
          </p:nvPr>
        </p:nvSpPr>
        <p:spPr/>
        <p:txBody>
          <a:bodyPr/>
          <a:lstStyle/>
          <a:p>
            <a:pPr marL="0" indent="0">
              <a:buNone/>
            </a:pPr>
            <a:r>
              <a:rPr lang="nl-NL" dirty="0"/>
              <a:t>Als het je lukt om op een goede manier didactische werkvormen in te zetten, ben je </a:t>
            </a:r>
            <a:r>
              <a:rPr lang="nl-NL" b="1" dirty="0"/>
              <a:t>didactisch vaardig</a:t>
            </a:r>
            <a:r>
              <a:rPr lang="nl-NL" dirty="0"/>
              <a:t>.</a:t>
            </a:r>
          </a:p>
          <a:p>
            <a:pPr marL="0" indent="0">
              <a:buNone/>
            </a:pPr>
            <a:endParaRPr lang="nl-NL" dirty="0"/>
          </a:p>
          <a:p>
            <a:pPr marL="0" indent="0">
              <a:buNone/>
            </a:pPr>
            <a:r>
              <a:rPr lang="nl-NL" dirty="0"/>
              <a:t>Uitgangspunten bij didactische vaardigheden zijn:</a:t>
            </a:r>
          </a:p>
          <a:p>
            <a:pPr marL="0" indent="0">
              <a:buNone/>
            </a:pPr>
            <a:endParaRPr lang="nl-NL" dirty="0"/>
          </a:p>
          <a:p>
            <a:r>
              <a:rPr lang="nl-NL" dirty="0"/>
              <a:t>Werk volgens het driestappenplan.</a:t>
            </a:r>
          </a:p>
          <a:p>
            <a:r>
              <a:rPr lang="nl-NL" dirty="0"/>
              <a:t>Kies een didactische werkvorm die aansluit bij je leerdoel.</a:t>
            </a:r>
          </a:p>
          <a:p>
            <a:r>
              <a:rPr lang="nl-NL" dirty="0"/>
              <a:t>Kies een didactische werkvorm die aansluit bij de mogelijkheden van jouw doelgroep.</a:t>
            </a:r>
          </a:p>
          <a:p>
            <a:r>
              <a:rPr lang="nl-NL" dirty="0"/>
              <a:t>Sluit aan bij de leerstijl van je deelnemers.</a:t>
            </a:r>
          </a:p>
        </p:txBody>
      </p:sp>
    </p:spTree>
    <p:extLst>
      <p:ext uri="{BB962C8B-B14F-4D97-AF65-F5344CB8AC3E}">
        <p14:creationId xmlns:p14="http://schemas.microsoft.com/office/powerpoint/2010/main" val="3601845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B41EBD-1DF6-4AE1-87AF-2C2F66274023}"/>
              </a:ext>
            </a:extLst>
          </p:cNvPr>
          <p:cNvSpPr>
            <a:spLocks noGrp="1"/>
          </p:cNvSpPr>
          <p:nvPr>
            <p:ph type="title"/>
          </p:nvPr>
        </p:nvSpPr>
        <p:spPr/>
        <p:txBody>
          <a:bodyPr/>
          <a:lstStyle/>
          <a:p>
            <a:r>
              <a:rPr lang="nl-NL" dirty="0"/>
              <a:t>Didactische sleutelvragen</a:t>
            </a:r>
          </a:p>
        </p:txBody>
      </p:sp>
      <p:sp>
        <p:nvSpPr>
          <p:cNvPr id="3" name="Tijdelijke aanduiding voor inhoud 2">
            <a:extLst>
              <a:ext uri="{FF2B5EF4-FFF2-40B4-BE49-F238E27FC236}">
                <a16:creationId xmlns:a16="http://schemas.microsoft.com/office/drawing/2014/main" id="{01FCEE32-8A73-4926-B674-B9AEA97127C2}"/>
              </a:ext>
            </a:extLst>
          </p:cNvPr>
          <p:cNvSpPr>
            <a:spLocks noGrp="1"/>
          </p:cNvSpPr>
          <p:nvPr>
            <p:ph idx="1"/>
          </p:nvPr>
        </p:nvSpPr>
        <p:spPr/>
        <p:txBody>
          <a:bodyPr>
            <a:normAutofit lnSpcReduction="10000"/>
          </a:bodyPr>
          <a:lstStyle/>
          <a:p>
            <a:pPr marL="0" indent="0">
              <a:buNone/>
            </a:pPr>
            <a:r>
              <a:rPr lang="nl-NL" dirty="0"/>
              <a:t>Hoe bied je onderwijs, workshop of leeractiviteiten aan? Dat kan soms ingewikkeld zijn. Het wordt sneller duidelijk, als je bepaalde vragen stelt en beantwoordt. Deze vragen noem je didactische sleutelvragen. Je stelt ze bij het voorbereiden, uitvoeren en evalueren (het drie stappenplan).</a:t>
            </a:r>
          </a:p>
          <a:p>
            <a:endParaRPr lang="nl-NL" dirty="0"/>
          </a:p>
          <a:p>
            <a:pPr marL="0" indent="0">
              <a:buNone/>
            </a:pPr>
            <a:r>
              <a:rPr lang="nl-NL" dirty="0"/>
              <a:t>De didactische sleutelvragen:</a:t>
            </a:r>
          </a:p>
          <a:p>
            <a:endParaRPr lang="nl-NL" dirty="0"/>
          </a:p>
          <a:p>
            <a:r>
              <a:rPr lang="nl-NL" dirty="0"/>
              <a:t>Waar moet ik beginnen? (beginsituatie)</a:t>
            </a:r>
          </a:p>
          <a:p>
            <a:r>
              <a:rPr lang="nl-NL" dirty="0"/>
              <a:t>Wat wil ik bereiken? (doelstelling)</a:t>
            </a:r>
          </a:p>
          <a:p>
            <a:r>
              <a:rPr lang="nl-NL" dirty="0"/>
              <a:t>Hoe ga ik leeractiviteiten geven? (uitvoering)</a:t>
            </a:r>
          </a:p>
          <a:p>
            <a:r>
              <a:rPr lang="nl-NL" dirty="0"/>
              <a:t>Heb ik mijn doel bereikt? (evaluatie)</a:t>
            </a:r>
          </a:p>
        </p:txBody>
      </p:sp>
    </p:spTree>
    <p:extLst>
      <p:ext uri="{BB962C8B-B14F-4D97-AF65-F5344CB8AC3E}">
        <p14:creationId xmlns:p14="http://schemas.microsoft.com/office/powerpoint/2010/main" val="1990437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F43B7B9B596284A903A5BF987999ABF" ma:contentTypeVersion="13" ma:contentTypeDescription="Een nieuw document maken." ma:contentTypeScope="" ma:versionID="bcabab219895517bce7a3a48efcbf0b5">
  <xsd:schema xmlns:xsd="http://www.w3.org/2001/XMLSchema" xmlns:xs="http://www.w3.org/2001/XMLSchema" xmlns:p="http://schemas.microsoft.com/office/2006/metadata/properties" xmlns:ns3="5476a0df-1772-492d-979f-8285abd2a79a" xmlns:ns4="b419cb09-27ac-4f96-ad07-5bb01102205b" targetNamespace="http://schemas.microsoft.com/office/2006/metadata/properties" ma:root="true" ma:fieldsID="3f56c553450e33b7671abfcd6efa444a" ns3:_="" ns4:_="">
    <xsd:import namespace="5476a0df-1772-492d-979f-8285abd2a79a"/>
    <xsd:import namespace="b419cb09-27ac-4f96-ad07-5bb0110220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76a0df-1772-492d-979f-8285abd2a79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9cb09-27ac-4f96-ad07-5bb01102205b"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SharingHintHash" ma:index="16"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E2C3DA-08FF-4C33-B127-0F6293862829}">
  <ds:schemaRefs>
    <ds:schemaRef ds:uri="http://schemas.microsoft.com/sharepoint/v3/contenttype/forms"/>
  </ds:schemaRefs>
</ds:datastoreItem>
</file>

<file path=customXml/itemProps2.xml><?xml version="1.0" encoding="utf-8"?>
<ds:datastoreItem xmlns:ds="http://schemas.openxmlformats.org/officeDocument/2006/customXml" ds:itemID="{6CFDBA88-62B7-4FB1-B4FE-6A271F9D1187}">
  <ds:schemaRefs>
    <ds:schemaRef ds:uri="http://schemas.microsoft.com/office/2006/metadata/properties"/>
    <ds:schemaRef ds:uri="b419cb09-27ac-4f96-ad07-5bb01102205b"/>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5476a0df-1772-492d-979f-8285abd2a79a"/>
    <ds:schemaRef ds:uri="http://purl.org/dc/dcmitype/"/>
  </ds:schemaRefs>
</ds:datastoreItem>
</file>

<file path=customXml/itemProps3.xml><?xml version="1.0" encoding="utf-8"?>
<ds:datastoreItem xmlns:ds="http://schemas.openxmlformats.org/officeDocument/2006/customXml" ds:itemID="{AFCB34A3-0AF1-4EB9-B3E6-99BFA1B823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76a0df-1772-492d-979f-8285abd2a79a"/>
    <ds:schemaRef ds:uri="b419cb09-27ac-4f96-ad07-5bb0110220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TotalTime>
  <Words>727</Words>
  <Application>Microsoft Office PowerPoint</Application>
  <PresentationFormat>Breedbeeld</PresentationFormat>
  <Paragraphs>105</Paragraphs>
  <Slides>19</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19</vt:i4>
      </vt:variant>
    </vt:vector>
  </HeadingPairs>
  <TitlesOfParts>
    <vt:vector size="25" baseType="lpstr">
      <vt:lpstr>Calibri</vt:lpstr>
      <vt:lpstr>Rockwell</vt:lpstr>
      <vt:lpstr>Rockwell Condensed</vt:lpstr>
      <vt:lpstr>Rockwell Extra Bold</vt:lpstr>
      <vt:lpstr>Wingdings</vt:lpstr>
      <vt:lpstr>Houttype</vt:lpstr>
      <vt:lpstr>Overbrengen collega’s/didactiek workshop</vt:lpstr>
      <vt:lpstr>Programma</vt:lpstr>
      <vt:lpstr>Lesdoelen van vandaag: </vt:lpstr>
      <vt:lpstr>Didactiek</vt:lpstr>
      <vt:lpstr>Didactiek aan de basis</vt:lpstr>
      <vt:lpstr>De stappen binnen didactiek </vt:lpstr>
      <vt:lpstr>Didactische werkvormen</vt:lpstr>
      <vt:lpstr>Didactische vaardigheden</vt:lpstr>
      <vt:lpstr>Didactische sleutelvragen</vt:lpstr>
      <vt:lpstr>Wat is je beginsituatie? </vt:lpstr>
      <vt:lpstr>Wat wil je bereiken bij de doelgroep?</vt:lpstr>
      <vt:lpstr>Hoe ga ik leeractiviteiten geven? </vt:lpstr>
      <vt:lpstr>Is het doel bereikt? Hoe toets je dit tijdens de workshop?</vt:lpstr>
      <vt:lpstr>Wat kan je gebruiken tijdens de workshop? </vt:lpstr>
      <vt:lpstr>Meer ideeën voor het overbrengen of delen van informatie?</vt:lpstr>
      <vt:lpstr>Hoe kan jij je eigen kracht inzetten bij het geven van workshops? </vt:lpstr>
      <vt:lpstr>Waar hou je rekening mee tijdens het geven van workshops?</vt:lpstr>
      <vt:lpstr>Opdracht volgende week:</vt:lpstr>
      <vt:lpstr>Zijn de lesdoelen bereikt?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Overbrengen collega’s/didactiek workshop</dc:title>
  <dc:creator>Sanne Kompaan</dc:creator>
  <cp:lastModifiedBy>Tessa Heeringa - Boer</cp:lastModifiedBy>
  <cp:revision>3</cp:revision>
  <dcterms:created xsi:type="dcterms:W3CDTF">2020-12-02T19:17:40Z</dcterms:created>
  <dcterms:modified xsi:type="dcterms:W3CDTF">2020-12-10T12:22:27Z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0x010100DF43B7B9B596284A903A5BF987999ABF</vt:lpwstr>
  </property>
</Properties>
</file>